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05" autoAdjust="0"/>
  </p:normalViewPr>
  <p:slideViewPr>
    <p:cSldViewPr snapToGrid="0" snapToObjects="1">
      <p:cViewPr varScale="1">
        <p:scale>
          <a:sx n="67" d="100"/>
          <a:sy n="67" d="100"/>
        </p:scale>
        <p:origin x="-2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5EE76-9EBC-0643-817A-191DD7D6A3C0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A03FF-A407-3B4C-82CE-FA6597F4A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8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Lesson</a:t>
            </a:r>
            <a:r>
              <a:rPr lang="en-US" baseline="0" dirty="0" smtClean="0"/>
              <a:t> 1: The Artist and her subject 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Questions:</a:t>
            </a:r>
          </a:p>
          <a:p>
            <a:r>
              <a:rPr lang="en-US" baseline="0" dirty="0" smtClean="0"/>
              <a:t>What do you think the artist is frightened of? Why?</a:t>
            </a:r>
          </a:p>
          <a:p>
            <a:r>
              <a:rPr lang="en-US" baseline="0" dirty="0" smtClean="0"/>
              <a:t>Have you been scared of anything? </a:t>
            </a:r>
          </a:p>
          <a:p>
            <a:r>
              <a:rPr lang="en-US" baseline="0" dirty="0" smtClean="0"/>
              <a:t>What are the things you are frightened of when you do art?</a:t>
            </a:r>
          </a:p>
          <a:p>
            <a:r>
              <a:rPr lang="en-US" baseline="0" dirty="0" smtClean="0"/>
              <a:t>What do you say to a person who doesn’t like your artwork? </a:t>
            </a:r>
          </a:p>
          <a:p>
            <a:r>
              <a:rPr lang="en-US" baseline="0" dirty="0" smtClean="0"/>
              <a:t>If you don’t like an artwork by your friend? Do you think you should say anything? If yes, What would would you say?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do you think Georgia O’Keefe likes to paint?</a:t>
            </a:r>
          </a:p>
          <a:p>
            <a:r>
              <a:rPr lang="en-US" baseline="0" dirty="0" smtClean="0"/>
              <a:t>Do you like flowers? Why?</a:t>
            </a:r>
          </a:p>
          <a:p>
            <a:r>
              <a:rPr lang="en-US" baseline="0" dirty="0" smtClean="0"/>
              <a:t>Why do you think Georgia O’Keeffe likes flowers so much?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Can you tell me the different parts of a flower?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Task 1: Sketch a flower in your Sketch Book (10 </a:t>
            </a:r>
            <a:r>
              <a:rPr lang="en-US" baseline="0" dirty="0" err="1" smtClean="0"/>
              <a:t>mins</a:t>
            </a:r>
            <a:r>
              <a:rPr lang="en-US" baseline="0" dirty="0" smtClean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A03FF-A407-3B4C-82CE-FA6597F4A3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6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Realism: Painting things the way it is seen.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A03FF-A407-3B4C-82CE-FA6597F4A3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88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Realism: Painting things the way </a:t>
            </a:r>
            <a:r>
              <a:rPr lang="en-US" smtClean="0"/>
              <a:t>it is seen.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A03FF-A407-3B4C-82CE-FA6597F4A3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88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Task 2: Draw a </a:t>
            </a:r>
            <a:r>
              <a:rPr lang="en-US" dirty="0" err="1" smtClean="0"/>
              <a:t>labelled</a:t>
            </a:r>
            <a:r>
              <a:rPr lang="en-US" dirty="0" smtClean="0"/>
              <a:t> flower right below the</a:t>
            </a:r>
            <a:r>
              <a:rPr lang="en-US" baseline="0" dirty="0" smtClean="0"/>
              <a:t> first drawing of a flower. (10 minutes)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A03FF-A407-3B4C-82CE-FA6597F4A3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9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r>
              <a:rPr lang="en-US" baseline="0" dirty="0" smtClean="0"/>
              <a:t> the differences in the flowers, with your friends.</a:t>
            </a:r>
          </a:p>
          <a:p>
            <a:r>
              <a:rPr lang="en-US" baseline="0" dirty="0" smtClean="0"/>
              <a:t>Pupils to sketch different petal shapes.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A03FF-A407-3B4C-82CE-FA6597F4A3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2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Lesson 2:</a:t>
            </a:r>
            <a:r>
              <a:rPr lang="en-US" baseline="0" dirty="0" smtClean="0"/>
              <a:t> Elements and Principles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Element: </a:t>
            </a:r>
            <a:r>
              <a:rPr lang="en-US" dirty="0" err="1" smtClean="0"/>
              <a:t>Colour</a:t>
            </a:r>
            <a:r>
              <a:rPr lang="en-US" dirty="0" smtClean="0"/>
              <a:t> (Cool </a:t>
            </a:r>
            <a:r>
              <a:rPr lang="en-US" dirty="0" err="1" smtClean="0"/>
              <a:t>vs</a:t>
            </a:r>
            <a:r>
              <a:rPr lang="en-US" baseline="0" dirty="0" smtClean="0"/>
              <a:t> Warm)</a:t>
            </a:r>
          </a:p>
          <a:p>
            <a:r>
              <a:rPr lang="en-US" baseline="0" dirty="0" smtClean="0"/>
              <a:t>Imagine very cold rainy day. You are outside, shivering. What does it look like? What </a:t>
            </a:r>
            <a:r>
              <a:rPr lang="en-US" baseline="0" dirty="0" err="1" smtClean="0"/>
              <a:t>colours</a:t>
            </a:r>
            <a:r>
              <a:rPr lang="en-US" baseline="0" dirty="0" smtClean="0"/>
              <a:t> do you see?</a:t>
            </a:r>
          </a:p>
          <a:p>
            <a:r>
              <a:rPr lang="en-US" baseline="0" dirty="0" smtClean="0"/>
              <a:t>Imagine a warm, sunny day. You are at the beach. What does it look like? What </a:t>
            </a:r>
            <a:r>
              <a:rPr lang="en-US" baseline="0" dirty="0" err="1" smtClean="0"/>
              <a:t>colours</a:t>
            </a:r>
            <a:r>
              <a:rPr lang="en-US" baseline="0" dirty="0" smtClean="0"/>
              <a:t> do you see?</a:t>
            </a:r>
          </a:p>
          <a:p>
            <a:r>
              <a:rPr lang="en-US" baseline="0" dirty="0" smtClean="0"/>
              <a:t>What are the cool </a:t>
            </a:r>
            <a:r>
              <a:rPr lang="en-US" baseline="0" dirty="0" err="1" smtClean="0"/>
              <a:t>colours</a:t>
            </a:r>
            <a:r>
              <a:rPr lang="en-US" baseline="0" dirty="0" smtClean="0"/>
              <a:t> you can see in Georgia’s paintings?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Principle:</a:t>
            </a:r>
            <a:r>
              <a:rPr lang="en-US" baseline="0" dirty="0" smtClean="0"/>
              <a:t> Balance</a:t>
            </a:r>
          </a:p>
          <a:p>
            <a:r>
              <a:rPr lang="en-US" baseline="0" dirty="0" smtClean="0"/>
              <a:t>Imagine carrying a 10kg bag of marbles in one hand and a 1kg bag of marbles in the other.</a:t>
            </a:r>
          </a:p>
          <a:p>
            <a:r>
              <a:rPr lang="en-US" baseline="0" dirty="0" smtClean="0"/>
              <a:t>What will happen after a while?</a:t>
            </a:r>
          </a:p>
          <a:p>
            <a:r>
              <a:rPr lang="en-US" baseline="0" dirty="0" smtClean="0"/>
              <a:t>Balance in an artwork is the same thing. You must arrange things so that it looks balanced.</a:t>
            </a:r>
          </a:p>
          <a:p>
            <a:r>
              <a:rPr lang="en-US" baseline="0" dirty="0" smtClean="0"/>
              <a:t>Are Georgia’s paintings balanced? How do you know?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Task 3: Use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pencils to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your first flower in cool </a:t>
            </a:r>
            <a:r>
              <a:rPr lang="en-US" baseline="0" dirty="0" err="1" smtClean="0"/>
              <a:t>colours</a:t>
            </a:r>
            <a:r>
              <a:rPr lang="en-US" baseline="0" dirty="0" smtClean="0"/>
              <a:t> and for your second flower, use warm </a:t>
            </a:r>
            <a:r>
              <a:rPr lang="en-US" baseline="0" dirty="0" err="1" smtClean="0"/>
              <a:t>colours</a:t>
            </a:r>
            <a:r>
              <a:rPr lang="en-US" baseline="0" dirty="0" smtClean="0"/>
              <a:t>. (15 </a:t>
            </a:r>
            <a:r>
              <a:rPr lang="en-US" baseline="0" dirty="0" err="1" smtClean="0"/>
              <a:t>mins</a:t>
            </a:r>
            <a:r>
              <a:rPr lang="en-US" baseline="0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A03FF-A407-3B4C-82CE-FA6597F4A3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88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Name</a:t>
            </a:r>
            <a:r>
              <a:rPr lang="en-US" baseline="0" dirty="0" smtClean="0"/>
              <a:t> all the materials we need.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Ans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Oil pastel</a:t>
            </a:r>
          </a:p>
          <a:p>
            <a:r>
              <a:rPr lang="en-US" baseline="0" dirty="0" err="1" smtClean="0"/>
              <a:t>Watercolour</a:t>
            </a:r>
            <a:endParaRPr lang="en-US" baseline="0" dirty="0" smtClean="0"/>
          </a:p>
          <a:p>
            <a:r>
              <a:rPr lang="en-US" baseline="0" dirty="0" smtClean="0"/>
              <a:t>Patterned paper</a:t>
            </a:r>
          </a:p>
          <a:p>
            <a:r>
              <a:rPr lang="en-US" baseline="0" dirty="0" smtClean="0"/>
              <a:t>Scissors and Glue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do you think this art work is done?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A03FF-A407-3B4C-82CE-FA6597F4A3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26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 students’ final artworks with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A03FF-A407-3B4C-82CE-FA6597F4A3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5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30/06/2013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0"/>
            <a:ext cx="4981004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5264" y="5186616"/>
            <a:ext cx="5857005" cy="1375669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“I’m frightened all the time! But I never let it stop me! Never!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64" y="1098851"/>
            <a:ext cx="2835362" cy="3436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0" y="58675"/>
            <a:ext cx="2794000" cy="353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985" y="1098851"/>
            <a:ext cx="2825643" cy="3563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2247" y="3676250"/>
            <a:ext cx="5706029" cy="1470025"/>
          </a:xfrm>
        </p:spPr>
        <p:txBody>
          <a:bodyPr/>
          <a:lstStyle/>
          <a:p>
            <a:r>
              <a:rPr lang="en-US" sz="4800" dirty="0" smtClean="0"/>
              <a:t>Get to Know an Artist:</a:t>
            </a:r>
            <a:br>
              <a:rPr lang="en-US" sz="4800" dirty="0" smtClean="0"/>
            </a:br>
            <a:r>
              <a:rPr lang="en-US" sz="4800" dirty="0" smtClean="0"/>
              <a:t>Georgia O’Keeffe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59109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Step by Step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Cut out </a:t>
            </a:r>
            <a:r>
              <a:rPr lang="en-US" b="1" u="sng" dirty="0" smtClean="0"/>
              <a:t>your very own idea </a:t>
            </a:r>
            <a:r>
              <a:rPr lang="en-US" dirty="0" smtClean="0"/>
              <a:t>of a flower.</a:t>
            </a:r>
          </a:p>
          <a:p>
            <a:r>
              <a:rPr lang="en-US" dirty="0" smtClean="0"/>
              <a:t>Paste it on the spiral-paint paper neatly.</a:t>
            </a:r>
          </a:p>
          <a:p>
            <a:r>
              <a:rPr lang="en-US" dirty="0" smtClean="0"/>
              <a:t>Remember to keep your artwork </a:t>
            </a:r>
            <a:r>
              <a:rPr lang="en-US" b="1" u="sng" dirty="0" smtClean="0"/>
              <a:t>balanced.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1417" b="4077"/>
          <a:stretch/>
        </p:blipFill>
        <p:spPr>
          <a:xfrm>
            <a:off x="1143000" y="3772613"/>
            <a:ext cx="6858000" cy="30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4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2" y="-208538"/>
            <a:ext cx="7570787" cy="1016252"/>
          </a:xfrm>
        </p:spPr>
        <p:txBody>
          <a:bodyPr/>
          <a:lstStyle/>
          <a:p>
            <a:r>
              <a:rPr lang="en-US" sz="4000" dirty="0" smtClean="0"/>
              <a:t>Artworks by other young artists </a:t>
            </a:r>
            <a:endParaRPr lang="en-US" sz="4000" dirty="0"/>
          </a:p>
        </p:txBody>
      </p:sp>
      <p:pic>
        <p:nvPicPr>
          <p:cNvPr id="10" name="Picture 9" descr="Screen Shot 2013-06-30 at 18.53.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t="12225" r="51490" b="14464"/>
          <a:stretch/>
        </p:blipFill>
        <p:spPr>
          <a:xfrm>
            <a:off x="1474585" y="769798"/>
            <a:ext cx="6087675" cy="608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51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you learnt?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761564"/>
            <a:ext cx="7570787" cy="5096435"/>
          </a:xfrm>
        </p:spPr>
        <p:txBody>
          <a:bodyPr>
            <a:normAutofit/>
          </a:bodyPr>
          <a:lstStyle/>
          <a:p>
            <a:r>
              <a:rPr lang="en-US" dirty="0" smtClean="0"/>
              <a:t>What was Georgia O’Keeffe’s </a:t>
            </a:r>
            <a:r>
              <a:rPr lang="en-US" dirty="0" err="1" smtClean="0"/>
              <a:t>favourite</a:t>
            </a:r>
            <a:r>
              <a:rPr lang="en-US" dirty="0" smtClean="0"/>
              <a:t> subject matter?</a:t>
            </a:r>
          </a:p>
          <a:p>
            <a:r>
              <a:rPr lang="en-US" dirty="0" smtClean="0"/>
              <a:t>Share what you know about warm and cool </a:t>
            </a:r>
            <a:r>
              <a:rPr lang="en-US" dirty="0" err="1" smtClean="0"/>
              <a:t>colours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Share what you know about balance.</a:t>
            </a:r>
          </a:p>
          <a:p>
            <a:r>
              <a:rPr lang="en-US" dirty="0" smtClean="0"/>
              <a:t>What art method did you use to make your artwork?</a:t>
            </a:r>
          </a:p>
          <a:p>
            <a:r>
              <a:rPr lang="en-US" dirty="0" smtClean="0"/>
              <a:t>What did you enjoy most about the lessons?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99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Who was she?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761565"/>
            <a:ext cx="7570787" cy="5096435"/>
          </a:xfrm>
        </p:spPr>
        <p:txBody>
          <a:bodyPr>
            <a:normAutofit/>
          </a:bodyPr>
          <a:lstStyle/>
          <a:p>
            <a:r>
              <a:rPr lang="en-US" dirty="0" smtClean="0"/>
              <a:t>An American painter born in 1887, in Wisconsin.</a:t>
            </a:r>
          </a:p>
          <a:p>
            <a:r>
              <a:rPr lang="en-US" dirty="0" smtClean="0"/>
              <a:t>She wanted to be a painter ever since she was ten years old!</a:t>
            </a:r>
          </a:p>
          <a:p>
            <a:r>
              <a:rPr lang="en-US" dirty="0" smtClean="0"/>
              <a:t>She was fearless and painted</a:t>
            </a:r>
            <a:br>
              <a:rPr lang="en-US" dirty="0" smtClean="0"/>
            </a:br>
            <a:r>
              <a:rPr lang="en-US" dirty="0" smtClean="0"/>
              <a:t>the way she wanted to, even</a:t>
            </a:r>
            <a:br>
              <a:rPr lang="en-US" dirty="0" smtClean="0"/>
            </a:br>
            <a:r>
              <a:rPr lang="en-US" dirty="0" smtClean="0"/>
              <a:t>though she was taught</a:t>
            </a:r>
            <a:br>
              <a:rPr lang="en-US" dirty="0" smtClean="0"/>
            </a:br>
            <a:r>
              <a:rPr lang="en-US" dirty="0" smtClean="0"/>
              <a:t>realism.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818" y="4307296"/>
            <a:ext cx="3171482" cy="24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2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Who was she?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767" y="1761565"/>
            <a:ext cx="5364606" cy="5096435"/>
          </a:xfrm>
        </p:spPr>
        <p:txBody>
          <a:bodyPr>
            <a:normAutofit/>
          </a:bodyPr>
          <a:lstStyle/>
          <a:p>
            <a:r>
              <a:rPr lang="en-US" dirty="0" smtClean="0"/>
              <a:t>One day, a photographer called Alfred Stieglitz, saw one of her paintings.</a:t>
            </a:r>
          </a:p>
          <a:p>
            <a:r>
              <a:rPr lang="en-US" dirty="0" smtClean="0"/>
              <a:t>He put it in his gallery and Georgia became famous.</a:t>
            </a:r>
          </a:p>
          <a:p>
            <a:r>
              <a:rPr lang="en-US" dirty="0" smtClean="0"/>
              <a:t>Georgia and Alfred got married.</a:t>
            </a:r>
          </a:p>
          <a:p>
            <a:r>
              <a:rPr lang="en-US" dirty="0" smtClean="0"/>
              <a:t>Why do you think Alfred liked Georgia’s paintings?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11" y="2104321"/>
            <a:ext cx="3323901" cy="403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23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Getting to know a flower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30" y="1704196"/>
            <a:ext cx="3810000" cy="245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505" y="2809089"/>
            <a:ext cx="4236519" cy="382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05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86" y="40341"/>
            <a:ext cx="8094300" cy="1411941"/>
          </a:xfrm>
        </p:spPr>
        <p:txBody>
          <a:bodyPr/>
          <a:lstStyle/>
          <a:p>
            <a:r>
              <a:rPr lang="en-US" dirty="0" smtClean="0"/>
              <a:t>Different types of flowers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494" y="1547072"/>
            <a:ext cx="52197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07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Her paintings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8" y="2144211"/>
            <a:ext cx="3094804" cy="3713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047" y="1971883"/>
            <a:ext cx="3035751" cy="407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92885" y="2295875"/>
            <a:ext cx="2681021" cy="343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1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Final Art Project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6640" b="66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751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Step by Step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spirals with oil pastels.</a:t>
            </a:r>
          </a:p>
          <a:p>
            <a:r>
              <a:rPr lang="en-US" dirty="0" smtClean="0"/>
              <a:t>You are advised to use more than one </a:t>
            </a:r>
            <a:r>
              <a:rPr lang="en-US" dirty="0" err="1" smtClean="0"/>
              <a:t>colour</a:t>
            </a:r>
            <a:r>
              <a:rPr lang="en-US" dirty="0" smtClean="0"/>
              <a:t>.</a:t>
            </a:r>
          </a:p>
          <a:p>
            <a:r>
              <a:rPr lang="en-US" dirty="0" smtClean="0"/>
              <a:t>Have a combination of cool and warm.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870" b="51624"/>
          <a:stretch/>
        </p:blipFill>
        <p:spPr>
          <a:xfrm>
            <a:off x="1143000" y="3805787"/>
            <a:ext cx="6858000" cy="30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68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Step by Step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b="1" u="sng" dirty="0" smtClean="0"/>
              <a:t>water </a:t>
            </a:r>
            <a:r>
              <a:rPr lang="en-US" b="1" u="sng" dirty="0" err="1" smtClean="0"/>
              <a:t>colour</a:t>
            </a:r>
            <a:r>
              <a:rPr lang="en-US" b="1" dirty="0" smtClean="0"/>
              <a:t> </a:t>
            </a:r>
            <a:r>
              <a:rPr lang="en-US" dirty="0" smtClean="0"/>
              <a:t>and paint over the spirals.</a:t>
            </a:r>
          </a:p>
          <a:p>
            <a:r>
              <a:rPr lang="en-US" dirty="0" smtClean="0"/>
              <a:t>This is called “wax resist” because oil pastels are water proof.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870" b="51624"/>
          <a:stretch/>
        </p:blipFill>
        <p:spPr>
          <a:xfrm>
            <a:off x="1143000" y="3805787"/>
            <a:ext cx="6858000" cy="30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4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334</TotalTime>
  <Words>656</Words>
  <Application>Microsoft Macintosh PowerPoint</Application>
  <PresentationFormat>On-screen Show (4:3)</PresentationFormat>
  <Paragraphs>87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Infusion</vt:lpstr>
      <vt:lpstr>Get to Know an Artist: Georgia O’Keeffe</vt:lpstr>
      <vt:lpstr>Who was she?</vt:lpstr>
      <vt:lpstr>Who was she?</vt:lpstr>
      <vt:lpstr>Getting to know a flower</vt:lpstr>
      <vt:lpstr>Different types of flowers</vt:lpstr>
      <vt:lpstr>Her paintings</vt:lpstr>
      <vt:lpstr>Our Final Art Project </vt:lpstr>
      <vt:lpstr>Step by Step Guide</vt:lpstr>
      <vt:lpstr>Step by Step Guide</vt:lpstr>
      <vt:lpstr>Step by Step Guide</vt:lpstr>
      <vt:lpstr>Artworks by other young artists </vt:lpstr>
      <vt:lpstr>What have you learnt?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to Know an Artist: Georgia O’Keeffe</dc:title>
  <dc:creator>Fredrick Koh</dc:creator>
  <cp:lastModifiedBy>Fredrick Koh</cp:lastModifiedBy>
  <cp:revision>11</cp:revision>
  <dcterms:created xsi:type="dcterms:W3CDTF">2013-06-30T09:32:37Z</dcterms:created>
  <dcterms:modified xsi:type="dcterms:W3CDTF">2013-06-30T15:06:38Z</dcterms:modified>
</cp:coreProperties>
</file>