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584200" rtl="0" fontAlgn="auto" latinLnBrk="0" hangingPunct="0">
      <a:lnSpc>
        <a:spcPct val="100000"/>
      </a:lnSpc>
      <a:spcBef>
        <a:spcPts val="1400"/>
      </a:spcBef>
      <a:spcAft>
        <a:spcPts val="0"/>
      </a:spcAft>
      <a:buClrTx/>
      <a:buSzTx/>
      <a:buFontTx/>
      <a:buNone/>
      <a:tabLst/>
      <a:defRPr kumimoji="0" sz="2800" b="0" i="0" u="none" strike="noStrike" cap="none" spc="28" normalizeH="0" baseline="0">
        <a:ln>
          <a:noFill/>
        </a:ln>
        <a:solidFill>
          <a:srgbClr val="5C5C5C"/>
        </a:solidFill>
        <a:effectLst/>
        <a:uFillTx/>
        <a:latin typeface="Iowan Old Style Italic"/>
        <a:ea typeface="Iowan Old Style Italic"/>
        <a:cs typeface="Iowan Old Style Italic"/>
        <a:sym typeface="Iowan Old Style Italic"/>
      </a:defRPr>
    </a:lvl1pPr>
    <a:lvl2pPr marL="0" marR="0" indent="228600" algn="l" defTabSz="584200" rtl="0" fontAlgn="auto" latinLnBrk="0" hangingPunct="0">
      <a:lnSpc>
        <a:spcPct val="100000"/>
      </a:lnSpc>
      <a:spcBef>
        <a:spcPts val="1400"/>
      </a:spcBef>
      <a:spcAft>
        <a:spcPts val="0"/>
      </a:spcAft>
      <a:buClrTx/>
      <a:buSzTx/>
      <a:buFontTx/>
      <a:buNone/>
      <a:tabLst/>
      <a:defRPr kumimoji="0" sz="2800" b="0" i="0" u="none" strike="noStrike" cap="none" spc="28" normalizeH="0" baseline="0">
        <a:ln>
          <a:noFill/>
        </a:ln>
        <a:solidFill>
          <a:srgbClr val="5C5C5C"/>
        </a:solidFill>
        <a:effectLst/>
        <a:uFillTx/>
        <a:latin typeface="Iowan Old Style Italic"/>
        <a:ea typeface="Iowan Old Style Italic"/>
        <a:cs typeface="Iowan Old Style Italic"/>
        <a:sym typeface="Iowan Old Style Italic"/>
      </a:defRPr>
    </a:lvl2pPr>
    <a:lvl3pPr marL="0" marR="0" indent="457200" algn="l" defTabSz="584200" rtl="0" fontAlgn="auto" latinLnBrk="0" hangingPunct="0">
      <a:lnSpc>
        <a:spcPct val="100000"/>
      </a:lnSpc>
      <a:spcBef>
        <a:spcPts val="1400"/>
      </a:spcBef>
      <a:spcAft>
        <a:spcPts val="0"/>
      </a:spcAft>
      <a:buClrTx/>
      <a:buSzTx/>
      <a:buFontTx/>
      <a:buNone/>
      <a:tabLst/>
      <a:defRPr kumimoji="0" sz="2800" b="0" i="0" u="none" strike="noStrike" cap="none" spc="28" normalizeH="0" baseline="0">
        <a:ln>
          <a:noFill/>
        </a:ln>
        <a:solidFill>
          <a:srgbClr val="5C5C5C"/>
        </a:solidFill>
        <a:effectLst/>
        <a:uFillTx/>
        <a:latin typeface="Iowan Old Style Italic"/>
        <a:ea typeface="Iowan Old Style Italic"/>
        <a:cs typeface="Iowan Old Style Italic"/>
        <a:sym typeface="Iowan Old Style Italic"/>
      </a:defRPr>
    </a:lvl3pPr>
    <a:lvl4pPr marL="0" marR="0" indent="685800" algn="l" defTabSz="584200" rtl="0" fontAlgn="auto" latinLnBrk="0" hangingPunct="0">
      <a:lnSpc>
        <a:spcPct val="100000"/>
      </a:lnSpc>
      <a:spcBef>
        <a:spcPts val="1400"/>
      </a:spcBef>
      <a:spcAft>
        <a:spcPts val="0"/>
      </a:spcAft>
      <a:buClrTx/>
      <a:buSzTx/>
      <a:buFontTx/>
      <a:buNone/>
      <a:tabLst/>
      <a:defRPr kumimoji="0" sz="2800" b="0" i="0" u="none" strike="noStrike" cap="none" spc="28" normalizeH="0" baseline="0">
        <a:ln>
          <a:noFill/>
        </a:ln>
        <a:solidFill>
          <a:srgbClr val="5C5C5C"/>
        </a:solidFill>
        <a:effectLst/>
        <a:uFillTx/>
        <a:latin typeface="Iowan Old Style Italic"/>
        <a:ea typeface="Iowan Old Style Italic"/>
        <a:cs typeface="Iowan Old Style Italic"/>
        <a:sym typeface="Iowan Old Style Italic"/>
      </a:defRPr>
    </a:lvl4pPr>
    <a:lvl5pPr marL="0" marR="0" indent="914400" algn="l" defTabSz="584200" rtl="0" fontAlgn="auto" latinLnBrk="0" hangingPunct="0">
      <a:lnSpc>
        <a:spcPct val="100000"/>
      </a:lnSpc>
      <a:spcBef>
        <a:spcPts val="1400"/>
      </a:spcBef>
      <a:spcAft>
        <a:spcPts val="0"/>
      </a:spcAft>
      <a:buClrTx/>
      <a:buSzTx/>
      <a:buFontTx/>
      <a:buNone/>
      <a:tabLst/>
      <a:defRPr kumimoji="0" sz="2800" b="0" i="0" u="none" strike="noStrike" cap="none" spc="28" normalizeH="0" baseline="0">
        <a:ln>
          <a:noFill/>
        </a:ln>
        <a:solidFill>
          <a:srgbClr val="5C5C5C"/>
        </a:solidFill>
        <a:effectLst/>
        <a:uFillTx/>
        <a:latin typeface="Iowan Old Style Italic"/>
        <a:ea typeface="Iowan Old Style Italic"/>
        <a:cs typeface="Iowan Old Style Italic"/>
        <a:sym typeface="Iowan Old Style Italic"/>
      </a:defRPr>
    </a:lvl5pPr>
    <a:lvl6pPr marL="0" marR="0" indent="1143000" algn="l" defTabSz="584200" rtl="0" fontAlgn="auto" latinLnBrk="0" hangingPunct="0">
      <a:lnSpc>
        <a:spcPct val="100000"/>
      </a:lnSpc>
      <a:spcBef>
        <a:spcPts val="1400"/>
      </a:spcBef>
      <a:spcAft>
        <a:spcPts val="0"/>
      </a:spcAft>
      <a:buClrTx/>
      <a:buSzTx/>
      <a:buFontTx/>
      <a:buNone/>
      <a:tabLst/>
      <a:defRPr kumimoji="0" sz="2800" b="0" i="0" u="none" strike="noStrike" cap="none" spc="28" normalizeH="0" baseline="0">
        <a:ln>
          <a:noFill/>
        </a:ln>
        <a:solidFill>
          <a:srgbClr val="5C5C5C"/>
        </a:solidFill>
        <a:effectLst/>
        <a:uFillTx/>
        <a:latin typeface="Iowan Old Style Italic"/>
        <a:ea typeface="Iowan Old Style Italic"/>
        <a:cs typeface="Iowan Old Style Italic"/>
        <a:sym typeface="Iowan Old Style Italic"/>
      </a:defRPr>
    </a:lvl6pPr>
    <a:lvl7pPr marL="0" marR="0" indent="1371600" algn="l" defTabSz="584200" rtl="0" fontAlgn="auto" latinLnBrk="0" hangingPunct="0">
      <a:lnSpc>
        <a:spcPct val="100000"/>
      </a:lnSpc>
      <a:spcBef>
        <a:spcPts val="1400"/>
      </a:spcBef>
      <a:spcAft>
        <a:spcPts val="0"/>
      </a:spcAft>
      <a:buClrTx/>
      <a:buSzTx/>
      <a:buFontTx/>
      <a:buNone/>
      <a:tabLst/>
      <a:defRPr kumimoji="0" sz="2800" b="0" i="0" u="none" strike="noStrike" cap="none" spc="28" normalizeH="0" baseline="0">
        <a:ln>
          <a:noFill/>
        </a:ln>
        <a:solidFill>
          <a:srgbClr val="5C5C5C"/>
        </a:solidFill>
        <a:effectLst/>
        <a:uFillTx/>
        <a:latin typeface="Iowan Old Style Italic"/>
        <a:ea typeface="Iowan Old Style Italic"/>
        <a:cs typeface="Iowan Old Style Italic"/>
        <a:sym typeface="Iowan Old Style Italic"/>
      </a:defRPr>
    </a:lvl7pPr>
    <a:lvl8pPr marL="0" marR="0" indent="1600200" algn="l" defTabSz="584200" rtl="0" fontAlgn="auto" latinLnBrk="0" hangingPunct="0">
      <a:lnSpc>
        <a:spcPct val="100000"/>
      </a:lnSpc>
      <a:spcBef>
        <a:spcPts val="1400"/>
      </a:spcBef>
      <a:spcAft>
        <a:spcPts val="0"/>
      </a:spcAft>
      <a:buClrTx/>
      <a:buSzTx/>
      <a:buFontTx/>
      <a:buNone/>
      <a:tabLst/>
      <a:defRPr kumimoji="0" sz="2800" b="0" i="0" u="none" strike="noStrike" cap="none" spc="28" normalizeH="0" baseline="0">
        <a:ln>
          <a:noFill/>
        </a:ln>
        <a:solidFill>
          <a:srgbClr val="5C5C5C"/>
        </a:solidFill>
        <a:effectLst/>
        <a:uFillTx/>
        <a:latin typeface="Iowan Old Style Italic"/>
        <a:ea typeface="Iowan Old Style Italic"/>
        <a:cs typeface="Iowan Old Style Italic"/>
        <a:sym typeface="Iowan Old Style Italic"/>
      </a:defRPr>
    </a:lvl8pPr>
    <a:lvl9pPr marL="0" marR="0" indent="1828800" algn="l" defTabSz="584200" rtl="0" fontAlgn="auto" latinLnBrk="0" hangingPunct="0">
      <a:lnSpc>
        <a:spcPct val="100000"/>
      </a:lnSpc>
      <a:spcBef>
        <a:spcPts val="1400"/>
      </a:spcBef>
      <a:spcAft>
        <a:spcPts val="0"/>
      </a:spcAft>
      <a:buClrTx/>
      <a:buSzTx/>
      <a:buFontTx/>
      <a:buNone/>
      <a:tabLst/>
      <a:defRPr kumimoji="0" sz="2800" b="0" i="0" u="none" strike="noStrike" cap="none" spc="28" normalizeH="0" baseline="0">
        <a:ln>
          <a:noFill/>
        </a:ln>
        <a:solidFill>
          <a:srgbClr val="5C5C5C"/>
        </a:solidFill>
        <a:effectLst/>
        <a:uFillTx/>
        <a:latin typeface="Iowan Old Style Italic"/>
        <a:ea typeface="Iowan Old Style Italic"/>
        <a:cs typeface="Iowan Old Style Italic"/>
        <a:sym typeface="Iowan Old Style Italic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Iowan Old Style Roman"/>
          <a:ea typeface="Iowan Old Style Roman"/>
          <a:cs typeface="Iowan Old Style Roman"/>
        </a:font>
        <a:srgbClr val="5C5C5C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5C5C5C"/>
              </a:solidFill>
              <a:prstDash val="solid"/>
              <a:miter lim="400000"/>
            </a:ln>
          </a:top>
          <a:bottom>
            <a:ln w="12700" cap="flat">
              <a:solidFill>
                <a:srgbClr val="5C5C5C"/>
              </a:solidFill>
              <a:prstDash val="solid"/>
              <a:miter lim="400000"/>
            </a:ln>
          </a:bottom>
          <a:insideH>
            <a:ln w="12700" cap="flat">
              <a:solidFill>
                <a:srgbClr val="5C5C5C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CBCBCB">
              <a:alpha val="25000"/>
            </a:srgbClr>
          </a:solidFill>
        </a:fill>
      </a:tcStyle>
    </a:band2H>
    <a:firstCol>
      <a:tcTxStyle b="off" i="off">
        <a:font>
          <a:latin typeface="DIN Alternate"/>
          <a:ea typeface="DIN Alternate"/>
          <a:cs typeface="DIN Alternate"/>
        </a:font>
        <a:srgbClr val="5C5C5C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5C5C5C"/>
              </a:solidFill>
              <a:prstDash val="solid"/>
              <a:miter lim="400000"/>
            </a:ln>
          </a:top>
          <a:bottom>
            <a:ln w="12700" cap="flat">
              <a:solidFill>
                <a:srgbClr val="5C5C5C"/>
              </a:solidFill>
              <a:prstDash val="solid"/>
              <a:miter lim="400000"/>
            </a:ln>
          </a:bottom>
          <a:insideH>
            <a:ln w="12700" cap="flat">
              <a:solidFill>
                <a:srgbClr val="5C5C5C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CBCBCB">
              <a:alpha val="36000"/>
            </a:srgbClr>
          </a:solidFill>
        </a:fill>
      </a:tcStyle>
    </a:firstCol>
    <a:lastRow>
      <a:tcTxStyle b="off" i="off">
        <a:font>
          <a:latin typeface="DIN Alternate"/>
          <a:ea typeface="DIN Alternate"/>
          <a:cs typeface="DIN Alternate"/>
        </a:font>
        <a:srgbClr val="5C5C5C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5C5C5C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5C5C5C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DIN Alternate"/>
          <a:ea typeface="DIN Alternate"/>
          <a:cs typeface="DIN Alternat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0" cap="flat">
              <a:noFill/>
              <a:miter lim="400000"/>
            </a:ln>
          </a:bottom>
          <a:insideH>
            <a:ln w="12700" cap="flat">
              <a:solidFill>
                <a:srgbClr val="EBEBEB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-522454"/>
              <a:satOff val="1153"/>
              <a:lumOff val="13444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Iowan Old Style Roman"/>
          <a:ea typeface="Iowan Old Style Roman"/>
          <a:cs typeface="Iowan Old Style Roman"/>
        </a:font>
        <a:schemeClr val="accent2">
          <a:satOff val="-3676"/>
          <a:lumOff val="-12171"/>
        </a:schemeClr>
      </a:tcTxStyle>
      <a:tcStyle>
        <a:tcBdr>
          <a:left>
            <a:ln w="12700" cap="flat">
              <a:solidFill>
                <a:srgbClr val="808251"/>
              </a:solidFill>
              <a:prstDash val="solid"/>
              <a:miter lim="400000"/>
            </a:ln>
          </a:left>
          <a:right>
            <a:ln w="12700" cap="flat">
              <a:solidFill>
                <a:srgbClr val="808251"/>
              </a:solidFill>
              <a:prstDash val="solid"/>
              <a:miter lim="400000"/>
            </a:ln>
          </a:right>
          <a:top>
            <a:ln w="12700" cap="flat">
              <a:solidFill>
                <a:srgbClr val="808251"/>
              </a:solidFill>
              <a:prstDash val="solid"/>
              <a:miter lim="400000"/>
            </a:ln>
          </a:top>
          <a:bottom>
            <a:ln w="12700" cap="flat">
              <a:solidFill>
                <a:srgbClr val="808251"/>
              </a:solidFill>
              <a:prstDash val="solid"/>
              <a:miter lim="400000"/>
            </a:ln>
          </a:bottom>
          <a:insideH>
            <a:ln w="12700" cap="flat">
              <a:solidFill>
                <a:srgbClr val="808251"/>
              </a:solidFill>
              <a:prstDash val="solid"/>
              <a:miter lim="400000"/>
            </a:ln>
          </a:insideH>
          <a:insideV>
            <a:ln w="12700" cap="flat">
              <a:solidFill>
                <a:srgbClr val="808251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A8A861">
              <a:alpha val="27000"/>
            </a:srgbClr>
          </a:solidFill>
        </a:fill>
      </a:tcStyle>
    </a:band2H>
    <a:firstCol>
      <a:tcTxStyle b="off" i="off">
        <a:font>
          <a:latin typeface="DIN Alternate"/>
          <a:ea typeface="DIN Alternate"/>
          <a:cs typeface="DIN Alternate"/>
        </a:font>
        <a:srgbClr val="FFFFFF"/>
      </a:tcTxStyle>
      <a:tcStyle>
        <a:tcBdr>
          <a:left>
            <a:ln w="12700" cap="flat">
              <a:solidFill>
                <a:srgbClr val="808251"/>
              </a:solidFill>
              <a:prstDash val="solid"/>
              <a:miter lim="400000"/>
            </a:ln>
          </a:left>
          <a:right>
            <a:ln w="12700" cap="flat">
              <a:solidFill>
                <a:srgbClr val="808251"/>
              </a:solidFill>
              <a:prstDash val="solid"/>
              <a:miter lim="400000"/>
            </a:ln>
          </a:right>
          <a:top>
            <a:ln w="12700" cap="flat">
              <a:solidFill>
                <a:srgbClr val="808251"/>
              </a:solidFill>
              <a:prstDash val="solid"/>
              <a:miter lim="400000"/>
            </a:ln>
          </a:top>
          <a:bottom>
            <a:ln w="12700" cap="flat">
              <a:solidFill>
                <a:srgbClr val="808251"/>
              </a:solidFill>
              <a:prstDash val="solid"/>
              <a:miter lim="400000"/>
            </a:ln>
          </a:bottom>
          <a:insideH>
            <a:ln w="12700" cap="flat">
              <a:solidFill>
                <a:srgbClr val="808251"/>
              </a:solidFill>
              <a:prstDash val="solid"/>
              <a:miter lim="400000"/>
            </a:ln>
          </a:insideH>
          <a:insideV>
            <a:ln w="12700" cap="flat">
              <a:solidFill>
                <a:srgbClr val="808251"/>
              </a:solidFill>
              <a:prstDash val="solid"/>
              <a:miter lim="400000"/>
            </a:ln>
          </a:insideV>
        </a:tcBdr>
        <a:fill>
          <a:solidFill>
            <a:srgbClr val="8F9541">
              <a:alpha val="75000"/>
            </a:srgbClr>
          </a:solidFill>
        </a:fill>
      </a:tcStyle>
    </a:firstCol>
    <a:lastRow>
      <a:tcTxStyle b="off" i="off">
        <a:font>
          <a:latin typeface="DIN Alternate"/>
          <a:ea typeface="DIN Alternate"/>
          <a:cs typeface="DIN Alternate"/>
        </a:font>
        <a:schemeClr val="accent2">
          <a:satOff val="-3676"/>
          <a:lumOff val="-12171"/>
        </a:schemeClr>
      </a:tcTxStyle>
      <a:tcStyle>
        <a:tcBdr>
          <a:left>
            <a:ln w="12700" cap="flat">
              <a:solidFill>
                <a:srgbClr val="808251"/>
              </a:solidFill>
              <a:prstDash val="solid"/>
              <a:miter lim="400000"/>
            </a:ln>
          </a:left>
          <a:right>
            <a:ln w="12700" cap="flat">
              <a:solidFill>
                <a:srgbClr val="808251"/>
              </a:solidFill>
              <a:prstDash val="solid"/>
              <a:miter lim="400000"/>
            </a:ln>
          </a:right>
          <a:top>
            <a:ln w="50800" cap="flat">
              <a:solidFill>
                <a:srgbClr val="808251"/>
              </a:solidFill>
              <a:prstDash val="solid"/>
              <a:miter lim="400000"/>
            </a:ln>
          </a:top>
          <a:bottom>
            <a:ln w="12700" cap="flat">
              <a:solidFill>
                <a:srgbClr val="808251"/>
              </a:solidFill>
              <a:prstDash val="solid"/>
              <a:miter lim="400000"/>
            </a:ln>
          </a:bottom>
          <a:insideH>
            <a:ln w="12700" cap="flat">
              <a:solidFill>
                <a:srgbClr val="808251"/>
              </a:solidFill>
              <a:prstDash val="solid"/>
              <a:miter lim="400000"/>
            </a:ln>
          </a:insideH>
          <a:insideV>
            <a:ln w="12700" cap="flat">
              <a:solidFill>
                <a:srgbClr val="808251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DIN Alternate"/>
          <a:ea typeface="DIN Alternate"/>
          <a:cs typeface="DIN Alternate"/>
        </a:font>
        <a:srgbClr val="FFFFFF"/>
      </a:tcTxStyle>
      <a:tcStyle>
        <a:tcBdr>
          <a:left>
            <a:ln w="12700" cap="flat">
              <a:solidFill>
                <a:srgbClr val="808251"/>
              </a:solidFill>
              <a:prstDash val="solid"/>
              <a:miter lim="400000"/>
            </a:ln>
          </a:left>
          <a:right>
            <a:ln w="12700" cap="flat">
              <a:solidFill>
                <a:srgbClr val="808251"/>
              </a:solidFill>
              <a:prstDash val="solid"/>
              <a:miter lim="400000"/>
            </a:ln>
          </a:right>
          <a:top>
            <a:ln w="12700" cap="flat">
              <a:solidFill>
                <a:srgbClr val="808251"/>
              </a:solidFill>
              <a:prstDash val="solid"/>
              <a:miter lim="400000"/>
            </a:ln>
          </a:top>
          <a:bottom>
            <a:ln w="12700" cap="flat">
              <a:solidFill>
                <a:srgbClr val="808251"/>
              </a:solidFill>
              <a:prstDash val="solid"/>
              <a:miter lim="400000"/>
            </a:ln>
          </a:bottom>
          <a:insideH>
            <a:ln w="12700" cap="flat">
              <a:solidFill>
                <a:srgbClr val="808251"/>
              </a:solidFill>
              <a:prstDash val="solid"/>
              <a:miter lim="400000"/>
            </a:ln>
          </a:insideH>
          <a:insideV>
            <a:ln w="12700" cap="flat">
              <a:solidFill>
                <a:srgbClr val="808251"/>
              </a:solidFill>
              <a:prstDash val="solid"/>
              <a:miter lim="400000"/>
            </a:ln>
          </a:insideV>
        </a:tcBdr>
        <a:fill>
          <a:solidFill>
            <a:srgbClr val="8F9541">
              <a:alpha val="75000"/>
            </a:srgbClr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Iowan Old Style Roman"/>
          <a:ea typeface="Iowan Old Style Roman"/>
          <a:cs typeface="Iowan Old Style Roman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FFFDEF"/>
              </a:solidFill>
              <a:prstDash val="solid"/>
              <a:miter lim="400000"/>
            </a:ln>
          </a:top>
          <a:bottom>
            <a:ln w="12700" cap="flat">
              <a:solidFill>
                <a:srgbClr val="FFFDEF"/>
              </a:solidFill>
              <a:prstDash val="solid"/>
              <a:miter lim="400000"/>
            </a:ln>
          </a:bottom>
          <a:insideH>
            <a:ln w="12700" cap="flat">
              <a:solidFill>
                <a:srgbClr val="FFFDEF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A8A861">
              <a:alpha val="27000"/>
            </a:srgbClr>
          </a:solidFill>
        </a:fill>
      </a:tcStyle>
    </a:band2H>
    <a:firstCol>
      <a:tcTxStyle b="off" i="off">
        <a:font>
          <a:latin typeface="DIN Alternate"/>
          <a:ea typeface="DIN Alternate"/>
          <a:cs typeface="DIN Alternate"/>
        </a:font>
        <a:srgbClr val="FFFFFF"/>
      </a:tcTxStyle>
      <a:tcStyle>
        <a:tcBdr>
          <a:left>
            <a:ln w="12700" cap="flat">
              <a:solidFill>
                <a:srgbClr val="FFFDEF"/>
              </a:solidFill>
              <a:prstDash val="solid"/>
              <a:miter lim="400000"/>
            </a:ln>
          </a:left>
          <a:right>
            <a:ln w="12700" cap="flat">
              <a:solidFill>
                <a:srgbClr val="FFFDEF"/>
              </a:solidFill>
              <a:prstDash val="solid"/>
              <a:miter lim="400000"/>
            </a:ln>
          </a:right>
          <a:top>
            <a:ln w="12700" cap="flat">
              <a:solidFill>
                <a:srgbClr val="FFFDEF"/>
              </a:solidFill>
              <a:prstDash val="solid"/>
              <a:miter lim="400000"/>
            </a:ln>
          </a:top>
          <a:bottom>
            <a:ln w="12700" cap="flat">
              <a:solidFill>
                <a:srgbClr val="FFFDEF"/>
              </a:solidFill>
              <a:prstDash val="solid"/>
              <a:miter lim="400000"/>
            </a:ln>
          </a:bottom>
          <a:insideH>
            <a:ln w="12700" cap="flat">
              <a:solidFill>
                <a:srgbClr val="FFFDEF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Col>
    <a:lastRow>
      <a:tcTxStyle b="off" i="off">
        <a:font>
          <a:latin typeface="DIN Alternate"/>
          <a:ea typeface="DIN Alternate"/>
          <a:cs typeface="DIN Alternat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FFFDEF"/>
              </a:solidFill>
              <a:prstDash val="solid"/>
              <a:miter lim="400000"/>
            </a:ln>
          </a:top>
          <a:bottom>
            <a:ln w="12700" cap="flat">
              <a:solidFill>
                <a:srgbClr val="FFFDEF"/>
              </a:solidFill>
              <a:prstDash val="solid"/>
              <a:miter lim="400000"/>
            </a:ln>
          </a:bottom>
          <a:insideH>
            <a:ln w="12700" cap="flat">
              <a:solidFill>
                <a:srgbClr val="FFFDEF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DIN Alternate"/>
          <a:ea typeface="DIN Alternate"/>
          <a:cs typeface="DIN Alternat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FFFDEF"/>
              </a:solidFill>
              <a:prstDash val="solid"/>
              <a:miter lim="400000"/>
            </a:ln>
          </a:top>
          <a:bottom>
            <a:ln w="12700" cap="flat">
              <a:solidFill>
                <a:srgbClr val="FFFDEF"/>
              </a:solidFill>
              <a:prstDash val="solid"/>
              <a:miter lim="400000"/>
            </a:ln>
          </a:bottom>
          <a:insideH>
            <a:ln w="12700" cap="flat">
              <a:solidFill>
                <a:srgbClr val="FFFDEF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Row>
  </a:tblStyle>
  <a:tblStyle styleId="{CF821DB8-F4EB-4A41-A1BA-3FCAFE7338EE}" styleName="">
    <a:tblBg/>
    <a:wholeTbl>
      <a:tcTxStyle b="off" i="off">
        <a:font>
          <a:latin typeface="Iowan Old Style Roman"/>
          <a:ea typeface="Iowan Old Style Roman"/>
          <a:cs typeface="Iowan Old Style Roman"/>
        </a:font>
        <a:srgbClr val="5C5C5C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chemeClr val="accent3">
                  <a:hueOff val="-256224"/>
                  <a:satOff val="-13732"/>
                  <a:lumOff val="-19712"/>
                  <a:alpha val="61000"/>
                </a:schemeClr>
              </a:solidFill>
              <a:prstDash val="solid"/>
              <a:miter lim="400000"/>
            </a:ln>
          </a:top>
          <a:bottom>
            <a:ln w="25400" cap="flat">
              <a:solidFill>
                <a:schemeClr val="accent3">
                  <a:hueOff val="-256224"/>
                  <a:satOff val="-13732"/>
                  <a:lumOff val="-19712"/>
                  <a:alpha val="61000"/>
                </a:schemeClr>
              </a:solidFill>
              <a:prstDash val="solid"/>
              <a:miter lim="400000"/>
            </a:ln>
          </a:bottom>
          <a:insideH>
            <a:ln w="25400" cap="flat">
              <a:solidFill>
                <a:schemeClr val="accent3">
                  <a:hueOff val="-256224"/>
                  <a:satOff val="-13732"/>
                  <a:lumOff val="-19712"/>
                  <a:alpha val="61000"/>
                </a:schemeClr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CBCBCB">
              <a:alpha val="36000"/>
            </a:srgbClr>
          </a:solidFill>
        </a:fill>
      </a:tcStyle>
    </a:band2H>
    <a:firstCol>
      <a:tcTxStyle b="off" i="off">
        <a:font>
          <a:latin typeface="DIN Alternate"/>
          <a:ea typeface="DIN Alternate"/>
          <a:cs typeface="DIN Alternate"/>
        </a:font>
        <a:srgbClr val="5C5C5C"/>
      </a:tcTxStyle>
      <a:tcStyle>
        <a:tcBdr>
          <a:left>
            <a:ln w="12700" cap="flat">
              <a:noFill/>
              <a:miter lim="400000"/>
            </a:ln>
          </a:left>
          <a:right>
            <a:ln w="25400" cap="flat">
              <a:solidFill>
                <a:schemeClr val="accent3">
                  <a:hueOff val="-256224"/>
                  <a:satOff val="-13732"/>
                  <a:lumOff val="-19712"/>
                  <a:alpha val="61000"/>
                </a:schemeClr>
              </a:solidFill>
              <a:prstDash val="solid"/>
              <a:miter lim="400000"/>
            </a:ln>
          </a:right>
          <a:top>
            <a:ln w="25400" cap="flat">
              <a:solidFill>
                <a:schemeClr val="accent3">
                  <a:hueOff val="-256224"/>
                  <a:satOff val="-13732"/>
                  <a:lumOff val="-19712"/>
                  <a:alpha val="61000"/>
                </a:schemeClr>
              </a:solidFill>
              <a:prstDash val="solid"/>
              <a:miter lim="400000"/>
            </a:ln>
          </a:top>
          <a:bottom>
            <a:ln w="25400" cap="flat">
              <a:solidFill>
                <a:schemeClr val="accent3">
                  <a:hueOff val="-256224"/>
                  <a:satOff val="-13732"/>
                  <a:lumOff val="-19712"/>
                  <a:alpha val="61000"/>
                </a:schemeClr>
              </a:solidFill>
              <a:prstDash val="solid"/>
              <a:miter lim="400000"/>
            </a:ln>
          </a:bottom>
          <a:insideH>
            <a:ln w="25400" cap="flat">
              <a:solidFill>
                <a:schemeClr val="accent3">
                  <a:hueOff val="-256224"/>
                  <a:satOff val="-13732"/>
                  <a:lumOff val="-19712"/>
                  <a:alpha val="61000"/>
                </a:schemeClr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Col>
    <a:lastRow>
      <a:tcTxStyle b="off" i="off">
        <a:font>
          <a:latin typeface="DIN Alternate"/>
          <a:ea typeface="DIN Alternate"/>
          <a:cs typeface="DIN Alternat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chemeClr val="accent3">
                  <a:hueOff val="-256224"/>
                  <a:satOff val="-13732"/>
                  <a:lumOff val="-19712"/>
                  <a:alpha val="61000"/>
                </a:schemeClr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chemeClr val="accent3">
                  <a:hueOff val="-256224"/>
                  <a:satOff val="-13732"/>
                  <a:lumOff val="-19712"/>
                  <a:alpha val="61000"/>
                </a:schemeClr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DIN Alternate"/>
          <a:ea typeface="DIN Alternate"/>
          <a:cs typeface="DIN Alternat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25400" cap="flat">
              <a:solidFill>
                <a:schemeClr val="accent3">
                  <a:hueOff val="-256224"/>
                  <a:satOff val="-13732"/>
                  <a:lumOff val="-19712"/>
                  <a:alpha val="61000"/>
                </a:schemeClr>
              </a:solidFill>
              <a:prstDash val="solid"/>
              <a:miter lim="400000"/>
            </a:ln>
          </a:bottom>
          <a:insideH>
            <a:ln w="25400" cap="flat">
              <a:solidFill>
                <a:schemeClr val="accent3">
                  <a:hueOff val="-256224"/>
                  <a:satOff val="-13732"/>
                  <a:lumOff val="-19712"/>
                  <a:alpha val="61000"/>
                </a:schemeClr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Row>
  </a:tblStyle>
  <a:tblStyle styleId="{33BA23B1-9221-436E-865A-0063620EA4FD}" styleName="">
    <a:tblBg/>
    <a:wholeTbl>
      <a:tcTxStyle b="off" i="off">
        <a:font>
          <a:latin typeface="Iowan Old Style Roman"/>
          <a:ea typeface="Iowan Old Style Roman"/>
          <a:cs typeface="Iowan Old Style Roman"/>
        </a:font>
        <a:srgbClr val="5C5C5C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CBCBCB">
              <a:alpha val="25000"/>
            </a:srgbClr>
          </a:solidFill>
        </a:fill>
      </a:tcStyle>
    </a:wholeTbl>
    <a:band2H>
      <a:tcTxStyle/>
      <a:tcStyle>
        <a:tcBdr/>
        <a:fill>
          <a:solidFill>
            <a:srgbClr val="AEAEAE">
              <a:alpha val="25000"/>
            </a:srgbClr>
          </a:solidFill>
        </a:fill>
      </a:tcStyle>
    </a:band2H>
    <a:firstCol>
      <a:tcTxStyle b="off" i="off">
        <a:font>
          <a:latin typeface="DIN Alternate"/>
          <a:ea typeface="DIN Alternate"/>
          <a:cs typeface="DIN Alternate"/>
        </a:font>
        <a:srgbClr val="5C5C5C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797B80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CBCBCB">
              <a:alpha val="25000"/>
            </a:srgbClr>
          </a:solidFill>
        </a:fill>
      </a:tcStyle>
    </a:firstCol>
    <a:lastRow>
      <a:tcTxStyle b="off" i="off">
        <a:font>
          <a:latin typeface="DIN Alternate"/>
          <a:ea typeface="DIN Alternate"/>
          <a:cs typeface="DIN Alternat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51504B">
              <a:alpha val="80000"/>
            </a:srgbClr>
          </a:solidFill>
        </a:fill>
      </a:tcStyle>
    </a:lastRow>
    <a:firstRow>
      <a:tcTxStyle b="off" i="off">
        <a:font>
          <a:latin typeface="DIN Alternate"/>
          <a:ea typeface="DIN Alternate"/>
          <a:cs typeface="DIN Alternat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51504B">
              <a:alpha val="80000"/>
            </a:srgbClr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Iowan Old Style Roman"/>
          <a:ea typeface="Iowan Old Style Roman"/>
          <a:cs typeface="Iowan Old Style Roman"/>
        </a:font>
        <a:srgbClr val="5C5C5C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5C5C5C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C5C5C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C5C5C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ff" i="off">
        <a:font>
          <a:latin typeface="DIN Alternate"/>
          <a:ea typeface="DIN Alternate"/>
          <a:cs typeface="DIN Alternate"/>
        </a:font>
        <a:srgbClr val="5C5C5C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5C5C5C"/>
              </a:solidFill>
              <a:prstDash val="solid"/>
              <a:miter lim="400000"/>
            </a:ln>
          </a:right>
          <a:top>
            <a:ln w="12700" cap="flat">
              <a:solidFill>
                <a:srgbClr val="5C5C5C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C5C5C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C5C5C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Col>
    <a:lastRow>
      <a:tcTxStyle b="off" i="off">
        <a:font>
          <a:latin typeface="DIN Alternate"/>
          <a:ea typeface="DIN Alternate"/>
          <a:cs typeface="DIN Alternate"/>
        </a:font>
        <a:srgbClr val="5C5C5C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5C5C5C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5C5C5C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DIN Alternate"/>
          <a:ea typeface="DIN Alternate"/>
          <a:cs typeface="DIN Alternate"/>
        </a:font>
        <a:srgbClr val="5C5C5C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5C5C5C"/>
              </a:solidFill>
              <a:prstDash val="solid"/>
              <a:miter lim="400000"/>
            </a:ln>
          </a:bottom>
          <a:insideH>
            <a:ln w="12700" cap="flat">
              <a:solidFill>
                <a:srgbClr val="5C5C5C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0" d="100"/>
          <a:sy n="50" d="100"/>
        </p:scale>
        <p:origin x="1344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26" name="Shape 126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100430332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>
            <a:spLocks noGrp="1"/>
          </p:cNvSpPr>
          <p:nvPr>
            <p:ph type="body" sz="quarter" idx="13"/>
          </p:nvPr>
        </p:nvSpPr>
        <p:spPr>
          <a:xfrm>
            <a:off x="571500" y="5588000"/>
            <a:ext cx="11875780" cy="3"/>
          </a:xfrm>
          <a:prstGeom prst="line">
            <a:avLst/>
          </a:prstGeom>
          <a:ln w="38100" cap="rnd">
            <a:solidFill>
              <a:srgbClr val="747676"/>
            </a:solidFill>
            <a:custDash>
              <a:ds d="100000" sp="200000"/>
            </a:custDash>
            <a:round/>
          </a:ln>
        </p:spPr>
        <p:txBody>
          <a:bodyPr anchor="ctr">
            <a:noAutofit/>
          </a:bodyPr>
          <a:lstStyle/>
          <a:p>
            <a:pPr marL="0" indent="0" defTabSz="457200">
              <a:spcBef>
                <a:spcPts val="0"/>
              </a:spcBef>
              <a:buSzTx/>
              <a:buFontTx/>
              <a:buNone/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2" name="Shape 12"/>
          <p:cNvSpPr>
            <a:spLocks noGrp="1"/>
          </p:cNvSpPr>
          <p:nvPr>
            <p:ph type="title"/>
          </p:nvPr>
        </p:nvSpPr>
        <p:spPr>
          <a:xfrm>
            <a:off x="571500" y="571500"/>
            <a:ext cx="11861800" cy="5181600"/>
          </a:xfrm>
          <a:prstGeom prst="rect">
            <a:avLst/>
          </a:prstGeom>
        </p:spPr>
        <p:txBody>
          <a:bodyPr anchor="b"/>
          <a:lstStyle>
            <a:lvl1pPr algn="ctr">
              <a:lnSpc>
                <a:spcPct val="80000"/>
              </a:lnSpc>
              <a:spcBef>
                <a:spcPts val="0"/>
              </a:spcBef>
              <a:defRPr sz="12100">
                <a:solidFill>
                  <a:srgbClr val="5C5C5C"/>
                </a:solidFill>
              </a:defRPr>
            </a:lvl1pPr>
          </a:lstStyle>
          <a:p>
            <a:r>
              <a:t>Title Text</a:t>
            </a:r>
          </a:p>
        </p:txBody>
      </p:sp>
      <p:sp>
        <p:nvSpPr>
          <p:cNvPr id="13" name="Shape 13"/>
          <p:cNvSpPr>
            <a:spLocks noGrp="1"/>
          </p:cNvSpPr>
          <p:nvPr>
            <p:ph type="body" sz="half" idx="1"/>
          </p:nvPr>
        </p:nvSpPr>
        <p:spPr>
          <a:xfrm>
            <a:off x="571500" y="5676900"/>
            <a:ext cx="11861800" cy="3263900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70000"/>
              </a:lnSpc>
              <a:spcBef>
                <a:spcPts val="0"/>
              </a:spcBef>
              <a:buSzTx/>
              <a:buFontTx/>
              <a:buNone/>
              <a:defRPr sz="4800">
                <a:solidFill>
                  <a:srgbClr val="747676"/>
                </a:solidFill>
                <a:latin typeface="Iowan Old Style Italic"/>
                <a:ea typeface="Iowan Old Style Italic"/>
                <a:cs typeface="Iowan Old Style Italic"/>
                <a:sym typeface="Iowan Old Style Italic"/>
              </a:defRPr>
            </a:lvl1pPr>
            <a:lvl2pPr marL="0" indent="228600" algn="ctr">
              <a:lnSpc>
                <a:spcPct val="70000"/>
              </a:lnSpc>
              <a:spcBef>
                <a:spcPts val="0"/>
              </a:spcBef>
              <a:buSzTx/>
              <a:buFontTx/>
              <a:buNone/>
              <a:defRPr sz="4800">
                <a:solidFill>
                  <a:srgbClr val="747676"/>
                </a:solidFill>
                <a:latin typeface="Iowan Old Style Italic"/>
                <a:ea typeface="Iowan Old Style Italic"/>
                <a:cs typeface="Iowan Old Style Italic"/>
                <a:sym typeface="Iowan Old Style Italic"/>
              </a:defRPr>
            </a:lvl2pPr>
            <a:lvl3pPr marL="0" indent="457200" algn="ctr">
              <a:lnSpc>
                <a:spcPct val="70000"/>
              </a:lnSpc>
              <a:spcBef>
                <a:spcPts val="0"/>
              </a:spcBef>
              <a:buSzTx/>
              <a:buFontTx/>
              <a:buNone/>
              <a:defRPr sz="4800">
                <a:solidFill>
                  <a:srgbClr val="747676"/>
                </a:solidFill>
                <a:latin typeface="Iowan Old Style Italic"/>
                <a:ea typeface="Iowan Old Style Italic"/>
                <a:cs typeface="Iowan Old Style Italic"/>
                <a:sym typeface="Iowan Old Style Italic"/>
              </a:defRPr>
            </a:lvl3pPr>
            <a:lvl4pPr marL="0" indent="685800" algn="ctr">
              <a:lnSpc>
                <a:spcPct val="70000"/>
              </a:lnSpc>
              <a:spcBef>
                <a:spcPts val="0"/>
              </a:spcBef>
              <a:buSzTx/>
              <a:buFontTx/>
              <a:buNone/>
              <a:defRPr sz="4800">
                <a:solidFill>
                  <a:srgbClr val="747676"/>
                </a:solidFill>
                <a:latin typeface="Iowan Old Style Italic"/>
                <a:ea typeface="Iowan Old Style Italic"/>
                <a:cs typeface="Iowan Old Style Italic"/>
                <a:sym typeface="Iowan Old Style Italic"/>
              </a:defRPr>
            </a:lvl4pPr>
            <a:lvl5pPr marL="0" indent="914400" algn="ctr">
              <a:lnSpc>
                <a:spcPct val="70000"/>
              </a:lnSpc>
              <a:spcBef>
                <a:spcPts val="0"/>
              </a:spcBef>
              <a:buSzTx/>
              <a:buFontTx/>
              <a:buNone/>
              <a:defRPr sz="4800">
                <a:solidFill>
                  <a:srgbClr val="747676"/>
                </a:solidFill>
                <a:latin typeface="Iowan Old Style Italic"/>
                <a:ea typeface="Iowan Old Style Italic"/>
                <a:cs typeface="Iowan Old Style Italic"/>
                <a:sym typeface="Iowan Old Style Italic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4" name="Shape 14"/>
          <p:cNvSpPr>
            <a:spLocks noGrp="1"/>
          </p:cNvSpPr>
          <p:nvPr>
            <p:ph type="sldNum" sz="quarter" idx="2"/>
          </p:nvPr>
        </p:nvSpPr>
        <p:spPr>
          <a:xfrm>
            <a:off x="12088552" y="9189156"/>
            <a:ext cx="309365" cy="34290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/>
          <p:nvPr/>
        </p:nvSpPr>
        <p:spPr>
          <a:xfrm>
            <a:off x="508000" y="1771650"/>
            <a:ext cx="1697832" cy="3175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lnSpc>
                <a:spcPct val="80000"/>
              </a:lnSpc>
              <a:spcBef>
                <a:spcPts val="0"/>
              </a:spcBef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21000" spc="0">
                <a:solidFill>
                  <a:srgbClr val="E4E4E4"/>
                </a:solidFill>
                <a:latin typeface="Baskerville SemiBold"/>
                <a:ea typeface="Baskerville SemiBold"/>
                <a:cs typeface="Baskerville SemiBold"/>
                <a:sym typeface="Baskerville SemiBold"/>
              </a:defRPr>
            </a:lvl1pPr>
          </a:lstStyle>
          <a:p>
            <a:r>
              <a:t>“</a:t>
            </a:r>
          </a:p>
        </p:txBody>
      </p:sp>
      <p:sp>
        <p:nvSpPr>
          <p:cNvPr id="102" name="Shape 102"/>
          <p:cNvSpPr>
            <a:spLocks noGrp="1"/>
          </p:cNvSpPr>
          <p:nvPr>
            <p:ph type="body" sz="quarter" idx="13"/>
          </p:nvPr>
        </p:nvSpPr>
        <p:spPr>
          <a:xfrm>
            <a:off x="1943100" y="3870536"/>
            <a:ext cx="10490200" cy="939801"/>
          </a:xfrm>
          <a:prstGeom prst="rect">
            <a:avLst/>
          </a:prstGeom>
        </p:spPr>
        <p:txBody>
          <a:bodyPr>
            <a:spAutoFit/>
          </a:bodyPr>
          <a:lstStyle>
            <a:lvl1pPr marL="0" indent="0">
              <a:spcBef>
                <a:spcPts val="1600"/>
              </a:spcBef>
              <a:buSzTx/>
              <a:buFontTx/>
              <a:buNone/>
              <a:defRPr sz="4800">
                <a:solidFill>
                  <a:srgbClr val="747676"/>
                </a:solidFill>
              </a:defRPr>
            </a:lvl1pPr>
          </a:lstStyle>
          <a:p>
            <a:r>
              <a:t>Type a quote here.</a:t>
            </a:r>
          </a:p>
        </p:txBody>
      </p:sp>
      <p:sp>
        <p:nvSpPr>
          <p:cNvPr id="103" name="Shape 103"/>
          <p:cNvSpPr>
            <a:spLocks noGrp="1"/>
          </p:cNvSpPr>
          <p:nvPr>
            <p:ph type="body" sz="quarter" idx="14"/>
          </p:nvPr>
        </p:nvSpPr>
        <p:spPr>
          <a:xfrm>
            <a:off x="1943100" y="7772400"/>
            <a:ext cx="10490200" cy="939800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r">
              <a:lnSpc>
                <a:spcPct val="70000"/>
              </a:lnSpc>
              <a:spcBef>
                <a:spcPts val="1600"/>
              </a:spcBef>
              <a:buSzTx/>
              <a:buFontTx/>
              <a:buNone/>
              <a:defRPr sz="4800">
                <a:solidFill>
                  <a:srgbClr val="6B6D6D"/>
                </a:solidFill>
                <a:latin typeface="Iowan Old Style Italic"/>
                <a:ea typeface="Iowan Old Style Italic"/>
                <a:cs typeface="Iowan Old Style Italic"/>
                <a:sym typeface="Iowan Old Style Italic"/>
              </a:defRPr>
            </a:lvl1pPr>
          </a:lstStyle>
          <a:p>
            <a:r>
              <a:t>-Johnny Appleseed</a:t>
            </a:r>
          </a:p>
        </p:txBody>
      </p:sp>
      <p:sp>
        <p:nvSpPr>
          <p:cNvPr id="104" name="Shape 104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>
            <a:spLocks noGrp="1"/>
          </p:cNvSpPr>
          <p:nvPr>
            <p:ph type="pic" idx="13"/>
          </p:nvPr>
        </p:nvSpPr>
        <p:spPr>
          <a:xfrm>
            <a:off x="0" y="0"/>
            <a:ext cx="13004800" cy="97536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12" name="Shape 112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CBCBCB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>
            <a:spLocks noGrp="1"/>
          </p:cNvSpPr>
          <p:nvPr>
            <p:ph type="pic" idx="13"/>
          </p:nvPr>
        </p:nvSpPr>
        <p:spPr>
          <a:xfrm>
            <a:off x="0" y="0"/>
            <a:ext cx="13004800" cy="97536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22" name="Shape 22"/>
          <p:cNvSpPr>
            <a:spLocks noGrp="1"/>
          </p:cNvSpPr>
          <p:nvPr>
            <p:ph type="body" sz="half" idx="14"/>
          </p:nvPr>
        </p:nvSpPr>
        <p:spPr>
          <a:xfrm>
            <a:off x="0" y="5422900"/>
            <a:ext cx="13004800" cy="3606800"/>
          </a:xfrm>
          <a:prstGeom prst="rect">
            <a:avLst/>
          </a:prstGeom>
          <a:solidFill>
            <a:srgbClr val="FFFFFF"/>
          </a:solidFill>
        </p:spPr>
        <p:txBody>
          <a:bodyPr anchor="ctr">
            <a:noAutofit/>
          </a:bodyPr>
          <a:lstStyle/>
          <a:p>
            <a:pPr marL="0" indent="0" algn="ctr">
              <a:spcBef>
                <a:spcPts val="0"/>
              </a:spcBef>
              <a:buSzTx/>
              <a:buFontTx/>
              <a:buNone/>
              <a:defRPr sz="2400">
                <a:latin typeface="DIN Alternate"/>
                <a:ea typeface="DIN Alternate"/>
                <a:cs typeface="DIN Alternate"/>
                <a:sym typeface="DIN Alternate"/>
              </a:defRPr>
            </a:pPr>
            <a:endParaRPr/>
          </a:p>
        </p:txBody>
      </p:sp>
      <p:sp>
        <p:nvSpPr>
          <p:cNvPr id="23" name="Shape 23"/>
          <p:cNvSpPr>
            <a:spLocks noGrp="1"/>
          </p:cNvSpPr>
          <p:nvPr>
            <p:ph type="body" sz="quarter" idx="15"/>
          </p:nvPr>
        </p:nvSpPr>
        <p:spPr>
          <a:xfrm flipV="1">
            <a:off x="571500" y="7619996"/>
            <a:ext cx="11874500" cy="4"/>
          </a:xfrm>
          <a:prstGeom prst="line">
            <a:avLst/>
          </a:prstGeom>
          <a:ln w="38100" cap="rnd">
            <a:solidFill>
              <a:srgbClr val="747676"/>
            </a:solidFill>
            <a:custDash>
              <a:ds d="100000" sp="200000"/>
            </a:custDash>
            <a:round/>
          </a:ln>
        </p:spPr>
        <p:txBody>
          <a:bodyPr anchor="ctr">
            <a:noAutofit/>
          </a:bodyPr>
          <a:lstStyle/>
          <a:p>
            <a:pPr marL="0" indent="0" defTabSz="457200">
              <a:spcBef>
                <a:spcPts val="0"/>
              </a:spcBef>
              <a:buSzTx/>
              <a:buFontTx/>
              <a:buNone/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24" name="Shape 24"/>
          <p:cNvSpPr>
            <a:spLocks noGrp="1"/>
          </p:cNvSpPr>
          <p:nvPr>
            <p:ph type="title"/>
          </p:nvPr>
        </p:nvSpPr>
        <p:spPr>
          <a:xfrm>
            <a:off x="571500" y="5562600"/>
            <a:ext cx="11861800" cy="2209800"/>
          </a:xfrm>
          <a:prstGeom prst="rect">
            <a:avLst/>
          </a:prstGeom>
        </p:spPr>
        <p:txBody>
          <a:bodyPr anchor="b"/>
          <a:lstStyle>
            <a:lvl1pPr algn="r">
              <a:lnSpc>
                <a:spcPct val="80000"/>
              </a:lnSpc>
              <a:spcBef>
                <a:spcPts val="0"/>
              </a:spcBef>
              <a:defRPr sz="12100">
                <a:solidFill>
                  <a:srgbClr val="5C5C5C"/>
                </a:solidFill>
              </a:defRPr>
            </a:lvl1pPr>
          </a:lstStyle>
          <a:p>
            <a:r>
              <a:t>Title Text</a:t>
            </a:r>
          </a:p>
        </p:txBody>
      </p:sp>
      <p:sp>
        <p:nvSpPr>
          <p:cNvPr id="25" name="Shape 25"/>
          <p:cNvSpPr>
            <a:spLocks noGrp="1"/>
          </p:cNvSpPr>
          <p:nvPr>
            <p:ph type="body" sz="quarter" idx="1"/>
          </p:nvPr>
        </p:nvSpPr>
        <p:spPr>
          <a:xfrm>
            <a:off x="571500" y="7670800"/>
            <a:ext cx="11861800" cy="1231900"/>
          </a:xfrm>
          <a:prstGeom prst="rect">
            <a:avLst/>
          </a:prstGeom>
        </p:spPr>
        <p:txBody>
          <a:bodyPr/>
          <a:lstStyle>
            <a:lvl1pPr marL="0" indent="0" algn="r">
              <a:lnSpc>
                <a:spcPct val="70000"/>
              </a:lnSpc>
              <a:spcBef>
                <a:spcPts val="600"/>
              </a:spcBef>
              <a:buSzTx/>
              <a:buFontTx/>
              <a:buNone/>
              <a:defRPr sz="4800">
                <a:solidFill>
                  <a:srgbClr val="747676"/>
                </a:solidFill>
                <a:latin typeface="Iowan Old Style Italic"/>
                <a:ea typeface="Iowan Old Style Italic"/>
                <a:cs typeface="Iowan Old Style Italic"/>
                <a:sym typeface="Iowan Old Style Italic"/>
              </a:defRPr>
            </a:lvl1pPr>
            <a:lvl2pPr marL="0" indent="228600" algn="r">
              <a:lnSpc>
                <a:spcPct val="70000"/>
              </a:lnSpc>
              <a:spcBef>
                <a:spcPts val="600"/>
              </a:spcBef>
              <a:buSzTx/>
              <a:buFontTx/>
              <a:buNone/>
              <a:defRPr sz="4800">
                <a:solidFill>
                  <a:srgbClr val="747676"/>
                </a:solidFill>
                <a:latin typeface="Iowan Old Style Italic"/>
                <a:ea typeface="Iowan Old Style Italic"/>
                <a:cs typeface="Iowan Old Style Italic"/>
                <a:sym typeface="Iowan Old Style Italic"/>
              </a:defRPr>
            </a:lvl2pPr>
            <a:lvl3pPr marL="0" indent="457200" algn="r">
              <a:lnSpc>
                <a:spcPct val="70000"/>
              </a:lnSpc>
              <a:spcBef>
                <a:spcPts val="600"/>
              </a:spcBef>
              <a:buSzTx/>
              <a:buFontTx/>
              <a:buNone/>
              <a:defRPr sz="4800">
                <a:solidFill>
                  <a:srgbClr val="747676"/>
                </a:solidFill>
                <a:latin typeface="Iowan Old Style Italic"/>
                <a:ea typeface="Iowan Old Style Italic"/>
                <a:cs typeface="Iowan Old Style Italic"/>
                <a:sym typeface="Iowan Old Style Italic"/>
              </a:defRPr>
            </a:lvl3pPr>
            <a:lvl4pPr marL="0" indent="685800" algn="r">
              <a:lnSpc>
                <a:spcPct val="70000"/>
              </a:lnSpc>
              <a:spcBef>
                <a:spcPts val="600"/>
              </a:spcBef>
              <a:buSzTx/>
              <a:buFontTx/>
              <a:buNone/>
              <a:defRPr sz="4800">
                <a:solidFill>
                  <a:srgbClr val="747676"/>
                </a:solidFill>
                <a:latin typeface="Iowan Old Style Italic"/>
                <a:ea typeface="Iowan Old Style Italic"/>
                <a:cs typeface="Iowan Old Style Italic"/>
                <a:sym typeface="Iowan Old Style Italic"/>
              </a:defRPr>
            </a:lvl4pPr>
            <a:lvl5pPr marL="0" indent="914400" algn="r">
              <a:lnSpc>
                <a:spcPct val="70000"/>
              </a:lnSpc>
              <a:spcBef>
                <a:spcPts val="600"/>
              </a:spcBef>
              <a:buSzTx/>
              <a:buFontTx/>
              <a:buNone/>
              <a:defRPr sz="4800">
                <a:solidFill>
                  <a:srgbClr val="747676"/>
                </a:solidFill>
                <a:latin typeface="Iowan Old Style Italic"/>
                <a:ea typeface="Iowan Old Style Italic"/>
                <a:cs typeface="Iowan Old Style Italic"/>
                <a:sym typeface="Iowan Old Style Italic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6" name="Shape 26"/>
          <p:cNvSpPr>
            <a:spLocks noGrp="1"/>
          </p:cNvSpPr>
          <p:nvPr>
            <p:ph type="sldNum" sz="quarter" idx="2"/>
          </p:nvPr>
        </p:nvSpPr>
        <p:spPr>
          <a:xfrm>
            <a:off x="12092513" y="9194800"/>
            <a:ext cx="309365" cy="3429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CBCBCB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>
            <a:spLocks noGrp="1"/>
          </p:cNvSpPr>
          <p:nvPr>
            <p:ph type="title"/>
          </p:nvPr>
        </p:nvSpPr>
        <p:spPr>
          <a:xfrm>
            <a:off x="571500" y="571500"/>
            <a:ext cx="11861800" cy="5181600"/>
          </a:xfrm>
          <a:prstGeom prst="rect">
            <a:avLst/>
          </a:prstGeom>
        </p:spPr>
        <p:txBody>
          <a:bodyPr anchor="b"/>
          <a:lstStyle>
            <a:lvl1pPr algn="ctr">
              <a:lnSpc>
                <a:spcPct val="80000"/>
              </a:lnSpc>
              <a:spcBef>
                <a:spcPts val="0"/>
              </a:spcBef>
              <a:defRPr sz="12100">
                <a:solidFill>
                  <a:srgbClr val="5C5C5C"/>
                </a:solidFill>
              </a:defRPr>
            </a:lvl1pPr>
          </a:lstStyle>
          <a:p>
            <a:r>
              <a:t>Title Text</a:t>
            </a:r>
          </a:p>
        </p:txBody>
      </p:sp>
      <p:sp>
        <p:nvSpPr>
          <p:cNvPr id="34" name="Shape 34"/>
          <p:cNvSpPr>
            <a:spLocks noGrp="1"/>
          </p:cNvSpPr>
          <p:nvPr>
            <p:ph type="sldNum" sz="quarter" idx="2"/>
          </p:nvPr>
        </p:nvSpPr>
        <p:spPr>
          <a:xfrm>
            <a:off x="12083465" y="9189156"/>
            <a:ext cx="309365" cy="34290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>
            <a:spLocks noGrp="1"/>
          </p:cNvSpPr>
          <p:nvPr>
            <p:ph type="pic" idx="13"/>
          </p:nvPr>
        </p:nvSpPr>
        <p:spPr>
          <a:xfrm>
            <a:off x="7531100" y="0"/>
            <a:ext cx="5473700" cy="97536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42" name="Shape 42"/>
          <p:cNvSpPr>
            <a:spLocks noGrp="1"/>
          </p:cNvSpPr>
          <p:nvPr>
            <p:ph type="body" sz="quarter" idx="14"/>
          </p:nvPr>
        </p:nvSpPr>
        <p:spPr>
          <a:xfrm flipV="1">
            <a:off x="571500" y="7619998"/>
            <a:ext cx="6451600" cy="3"/>
          </a:xfrm>
          <a:prstGeom prst="line">
            <a:avLst/>
          </a:prstGeom>
          <a:ln w="38100" cap="rnd">
            <a:solidFill>
              <a:srgbClr val="747676"/>
            </a:solidFill>
            <a:custDash>
              <a:ds d="100000" sp="200000"/>
            </a:custDash>
            <a:round/>
          </a:ln>
        </p:spPr>
        <p:txBody>
          <a:bodyPr anchor="ctr">
            <a:noAutofit/>
          </a:bodyPr>
          <a:lstStyle/>
          <a:p>
            <a:pPr marL="0" indent="0" defTabSz="457200">
              <a:spcBef>
                <a:spcPts val="0"/>
              </a:spcBef>
              <a:buSzTx/>
              <a:buFontTx/>
              <a:buNone/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43" name="Shape 43"/>
          <p:cNvSpPr>
            <a:spLocks noGrp="1"/>
          </p:cNvSpPr>
          <p:nvPr>
            <p:ph type="title"/>
          </p:nvPr>
        </p:nvSpPr>
        <p:spPr>
          <a:xfrm>
            <a:off x="571500" y="571500"/>
            <a:ext cx="6451600" cy="7213600"/>
          </a:xfrm>
          <a:prstGeom prst="rect">
            <a:avLst/>
          </a:prstGeom>
        </p:spPr>
        <p:txBody>
          <a:bodyPr anchor="b"/>
          <a:lstStyle>
            <a:lvl1pPr algn="r">
              <a:lnSpc>
                <a:spcPct val="80000"/>
              </a:lnSpc>
              <a:spcBef>
                <a:spcPts val="0"/>
              </a:spcBef>
              <a:defRPr sz="12100">
                <a:solidFill>
                  <a:srgbClr val="5C5C5C"/>
                </a:solidFill>
              </a:defRPr>
            </a:lvl1pPr>
          </a:lstStyle>
          <a:p>
            <a:r>
              <a:t>Title Text</a:t>
            </a:r>
          </a:p>
        </p:txBody>
      </p:sp>
      <p:sp>
        <p:nvSpPr>
          <p:cNvPr id="44" name="Shape 44"/>
          <p:cNvSpPr>
            <a:spLocks noGrp="1"/>
          </p:cNvSpPr>
          <p:nvPr>
            <p:ph type="body" sz="quarter" idx="1"/>
          </p:nvPr>
        </p:nvSpPr>
        <p:spPr>
          <a:xfrm>
            <a:off x="571500" y="7670800"/>
            <a:ext cx="6451600" cy="1358900"/>
          </a:xfrm>
          <a:prstGeom prst="rect">
            <a:avLst/>
          </a:prstGeom>
        </p:spPr>
        <p:txBody>
          <a:bodyPr/>
          <a:lstStyle>
            <a:lvl1pPr marL="0" indent="0" algn="r">
              <a:lnSpc>
                <a:spcPct val="70000"/>
              </a:lnSpc>
              <a:spcBef>
                <a:spcPts val="600"/>
              </a:spcBef>
              <a:buSzTx/>
              <a:buFontTx/>
              <a:buNone/>
              <a:defRPr sz="4800">
                <a:solidFill>
                  <a:srgbClr val="747676"/>
                </a:solidFill>
                <a:latin typeface="Iowan Old Style Italic"/>
                <a:ea typeface="Iowan Old Style Italic"/>
                <a:cs typeface="Iowan Old Style Italic"/>
                <a:sym typeface="Iowan Old Style Italic"/>
              </a:defRPr>
            </a:lvl1pPr>
            <a:lvl2pPr marL="0" indent="228600" algn="r">
              <a:lnSpc>
                <a:spcPct val="70000"/>
              </a:lnSpc>
              <a:spcBef>
                <a:spcPts val="600"/>
              </a:spcBef>
              <a:buSzTx/>
              <a:buFontTx/>
              <a:buNone/>
              <a:defRPr sz="4800">
                <a:solidFill>
                  <a:srgbClr val="747676"/>
                </a:solidFill>
                <a:latin typeface="Iowan Old Style Italic"/>
                <a:ea typeface="Iowan Old Style Italic"/>
                <a:cs typeface="Iowan Old Style Italic"/>
                <a:sym typeface="Iowan Old Style Italic"/>
              </a:defRPr>
            </a:lvl2pPr>
            <a:lvl3pPr marL="0" indent="457200" algn="r">
              <a:lnSpc>
                <a:spcPct val="70000"/>
              </a:lnSpc>
              <a:spcBef>
                <a:spcPts val="600"/>
              </a:spcBef>
              <a:buSzTx/>
              <a:buFontTx/>
              <a:buNone/>
              <a:defRPr sz="4800">
                <a:solidFill>
                  <a:srgbClr val="747676"/>
                </a:solidFill>
                <a:latin typeface="Iowan Old Style Italic"/>
                <a:ea typeface="Iowan Old Style Italic"/>
                <a:cs typeface="Iowan Old Style Italic"/>
                <a:sym typeface="Iowan Old Style Italic"/>
              </a:defRPr>
            </a:lvl3pPr>
            <a:lvl4pPr marL="0" indent="685800" algn="r">
              <a:lnSpc>
                <a:spcPct val="70000"/>
              </a:lnSpc>
              <a:spcBef>
                <a:spcPts val="600"/>
              </a:spcBef>
              <a:buSzTx/>
              <a:buFontTx/>
              <a:buNone/>
              <a:defRPr sz="4800">
                <a:solidFill>
                  <a:srgbClr val="747676"/>
                </a:solidFill>
                <a:latin typeface="Iowan Old Style Italic"/>
                <a:ea typeface="Iowan Old Style Italic"/>
                <a:cs typeface="Iowan Old Style Italic"/>
                <a:sym typeface="Iowan Old Style Italic"/>
              </a:defRPr>
            </a:lvl4pPr>
            <a:lvl5pPr marL="0" indent="914400" algn="r">
              <a:lnSpc>
                <a:spcPct val="70000"/>
              </a:lnSpc>
              <a:spcBef>
                <a:spcPts val="600"/>
              </a:spcBef>
              <a:buSzTx/>
              <a:buFontTx/>
              <a:buNone/>
              <a:defRPr sz="4800">
                <a:solidFill>
                  <a:srgbClr val="747676"/>
                </a:solidFill>
                <a:latin typeface="Iowan Old Style Italic"/>
                <a:ea typeface="Iowan Old Style Italic"/>
                <a:cs typeface="Iowan Old Style Italic"/>
                <a:sym typeface="Iowan Old Style Italic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5" name="Shape 45"/>
          <p:cNvSpPr>
            <a:spLocks noGrp="1"/>
          </p:cNvSpPr>
          <p:nvPr>
            <p:ph type="sldNum" sz="quarter" idx="2"/>
          </p:nvPr>
        </p:nvSpPr>
        <p:spPr>
          <a:xfrm>
            <a:off x="12092513" y="9194800"/>
            <a:ext cx="309365" cy="3429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CBCBCB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>
            <a:spLocks noGrp="1"/>
          </p:cNvSpPr>
          <p:nvPr>
            <p:ph type="body" sz="quarter" idx="13"/>
          </p:nvPr>
        </p:nvSpPr>
        <p:spPr>
          <a:xfrm>
            <a:off x="571500" y="1574800"/>
            <a:ext cx="11861800" cy="0"/>
          </a:xfrm>
          <a:prstGeom prst="line">
            <a:avLst/>
          </a:prstGeom>
          <a:ln w="38100" cap="rnd">
            <a:solidFill>
              <a:srgbClr val="747676"/>
            </a:solidFill>
            <a:custDash>
              <a:ds d="100000" sp="200000"/>
            </a:custDash>
            <a:round/>
          </a:ln>
        </p:spPr>
        <p:txBody>
          <a:bodyPr anchor="ctr">
            <a:noAutofit/>
          </a:bodyPr>
          <a:lstStyle/>
          <a:p>
            <a:pPr marL="0" indent="0" defTabSz="457200">
              <a:spcBef>
                <a:spcPts val="0"/>
              </a:spcBef>
              <a:buSzTx/>
              <a:buFontTx/>
              <a:buNone/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53" name="Shape 5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4" name="Shape 54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>
            <a:spLocks noGrp="1"/>
          </p:cNvSpPr>
          <p:nvPr>
            <p:ph type="body" sz="quarter" idx="13"/>
          </p:nvPr>
        </p:nvSpPr>
        <p:spPr>
          <a:xfrm>
            <a:off x="571500" y="1574800"/>
            <a:ext cx="11861800" cy="0"/>
          </a:xfrm>
          <a:prstGeom prst="line">
            <a:avLst/>
          </a:prstGeom>
          <a:ln w="38100" cap="rnd">
            <a:solidFill>
              <a:srgbClr val="747676"/>
            </a:solidFill>
            <a:custDash>
              <a:ds d="100000" sp="200000"/>
            </a:custDash>
            <a:round/>
          </a:ln>
        </p:spPr>
        <p:txBody>
          <a:bodyPr anchor="ctr">
            <a:noAutofit/>
          </a:bodyPr>
          <a:lstStyle/>
          <a:p>
            <a:pPr marL="0" indent="0" defTabSz="457200">
              <a:spcBef>
                <a:spcPts val="0"/>
              </a:spcBef>
              <a:buSzTx/>
              <a:buFontTx/>
              <a:buNone/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62" name="Shape 6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63" name="Shape 63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4" name="Shape 64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>
            <a:spLocks noGrp="1"/>
          </p:cNvSpPr>
          <p:nvPr>
            <p:ph type="pic" idx="13"/>
          </p:nvPr>
        </p:nvSpPr>
        <p:spPr>
          <a:xfrm>
            <a:off x="0" y="0"/>
            <a:ext cx="6438900" cy="97536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72" name="Shape 72"/>
          <p:cNvSpPr>
            <a:spLocks noGrp="1"/>
          </p:cNvSpPr>
          <p:nvPr>
            <p:ph type="body" sz="quarter" idx="14"/>
          </p:nvPr>
        </p:nvSpPr>
        <p:spPr>
          <a:xfrm>
            <a:off x="7023100" y="1574800"/>
            <a:ext cx="5397500" cy="0"/>
          </a:xfrm>
          <a:prstGeom prst="line">
            <a:avLst/>
          </a:prstGeom>
          <a:ln w="38100" cap="rnd">
            <a:solidFill>
              <a:srgbClr val="747676"/>
            </a:solidFill>
            <a:custDash>
              <a:ds d="100000" sp="200000"/>
            </a:custDash>
            <a:round/>
          </a:ln>
        </p:spPr>
        <p:txBody>
          <a:bodyPr anchor="ctr">
            <a:noAutofit/>
          </a:bodyPr>
          <a:lstStyle/>
          <a:p>
            <a:pPr marL="0" indent="0" defTabSz="457200">
              <a:spcBef>
                <a:spcPts val="0"/>
              </a:spcBef>
              <a:buSzTx/>
              <a:buFontTx/>
              <a:buNone/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73" name="Shape 73"/>
          <p:cNvSpPr>
            <a:spLocks noGrp="1"/>
          </p:cNvSpPr>
          <p:nvPr>
            <p:ph type="title"/>
          </p:nvPr>
        </p:nvSpPr>
        <p:spPr>
          <a:xfrm>
            <a:off x="7023100" y="723900"/>
            <a:ext cx="5397500" cy="723900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74" name="Shape 74"/>
          <p:cNvSpPr>
            <a:spLocks noGrp="1"/>
          </p:cNvSpPr>
          <p:nvPr>
            <p:ph type="body" sz="half" idx="1"/>
          </p:nvPr>
        </p:nvSpPr>
        <p:spPr>
          <a:xfrm>
            <a:off x="7023100" y="1803400"/>
            <a:ext cx="5397500" cy="7226300"/>
          </a:xfrm>
          <a:prstGeom prst="rect">
            <a:avLst/>
          </a:prstGeom>
        </p:spPr>
        <p:txBody>
          <a:bodyPr/>
          <a:lstStyle>
            <a:lvl1pPr marL="406400" indent="-406400">
              <a:defRPr sz="2800"/>
            </a:lvl1pPr>
            <a:lvl2pPr marL="812800" indent="-406400">
              <a:defRPr sz="2800"/>
            </a:lvl2pPr>
            <a:lvl3pPr marL="1219200" indent="-406400">
              <a:defRPr sz="2800"/>
            </a:lvl3pPr>
            <a:lvl4pPr marL="1625600" indent="-406400">
              <a:defRPr sz="2800"/>
            </a:lvl4pPr>
            <a:lvl5pPr marL="2032000" indent="-406400">
              <a:defRPr sz="28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5" name="Shape 7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3" name="Shape 8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>
            <a:spLocks noGrp="1"/>
          </p:cNvSpPr>
          <p:nvPr>
            <p:ph type="pic" idx="13"/>
          </p:nvPr>
        </p:nvSpPr>
        <p:spPr>
          <a:xfrm>
            <a:off x="571500" y="571500"/>
            <a:ext cx="7429500" cy="73152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91" name="Shape 91"/>
          <p:cNvSpPr>
            <a:spLocks noGrp="1"/>
          </p:cNvSpPr>
          <p:nvPr>
            <p:ph type="pic" sz="quarter" idx="14"/>
          </p:nvPr>
        </p:nvSpPr>
        <p:spPr>
          <a:xfrm>
            <a:off x="8128000" y="571500"/>
            <a:ext cx="4305300" cy="35941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92" name="Shape 92"/>
          <p:cNvSpPr>
            <a:spLocks noGrp="1"/>
          </p:cNvSpPr>
          <p:nvPr>
            <p:ph type="pic" sz="quarter" idx="15"/>
          </p:nvPr>
        </p:nvSpPr>
        <p:spPr>
          <a:xfrm>
            <a:off x="8128000" y="4292600"/>
            <a:ext cx="4305300" cy="35941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93" name="Shape 93"/>
          <p:cNvSpPr>
            <a:spLocks noGrp="1"/>
          </p:cNvSpPr>
          <p:nvPr>
            <p:ph type="body" sz="quarter" idx="1"/>
          </p:nvPr>
        </p:nvSpPr>
        <p:spPr>
          <a:xfrm>
            <a:off x="571500" y="8051800"/>
            <a:ext cx="11861800" cy="13335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400"/>
              </a:spcBef>
              <a:buSzTx/>
              <a:buFontTx/>
              <a:buNone/>
              <a:defRPr sz="2800" spc="28">
                <a:latin typeface="Iowan Old Style Italic"/>
                <a:ea typeface="Iowan Old Style Italic"/>
                <a:cs typeface="Iowan Old Style Italic"/>
                <a:sym typeface="Iowan Old Style Italic"/>
              </a:defRPr>
            </a:lvl1pPr>
            <a:lvl2pPr marL="0" indent="228600">
              <a:spcBef>
                <a:spcPts val="1400"/>
              </a:spcBef>
              <a:buSzTx/>
              <a:buFontTx/>
              <a:buNone/>
              <a:defRPr sz="2800" spc="28">
                <a:latin typeface="Iowan Old Style Italic"/>
                <a:ea typeface="Iowan Old Style Italic"/>
                <a:cs typeface="Iowan Old Style Italic"/>
                <a:sym typeface="Iowan Old Style Italic"/>
              </a:defRPr>
            </a:lvl2pPr>
            <a:lvl3pPr marL="0" indent="457200">
              <a:spcBef>
                <a:spcPts val="1400"/>
              </a:spcBef>
              <a:buSzTx/>
              <a:buFontTx/>
              <a:buNone/>
              <a:defRPr sz="2800" spc="28">
                <a:latin typeface="Iowan Old Style Italic"/>
                <a:ea typeface="Iowan Old Style Italic"/>
                <a:cs typeface="Iowan Old Style Italic"/>
                <a:sym typeface="Iowan Old Style Italic"/>
              </a:defRPr>
            </a:lvl3pPr>
            <a:lvl4pPr marL="0" indent="685800">
              <a:spcBef>
                <a:spcPts val="1400"/>
              </a:spcBef>
              <a:buSzTx/>
              <a:buFontTx/>
              <a:buNone/>
              <a:defRPr sz="2800" spc="28">
                <a:latin typeface="Iowan Old Style Italic"/>
                <a:ea typeface="Iowan Old Style Italic"/>
                <a:cs typeface="Iowan Old Style Italic"/>
                <a:sym typeface="Iowan Old Style Italic"/>
              </a:defRPr>
            </a:lvl4pPr>
            <a:lvl5pPr marL="0" indent="914400">
              <a:spcBef>
                <a:spcPts val="1400"/>
              </a:spcBef>
              <a:buSzTx/>
              <a:buFontTx/>
              <a:buNone/>
              <a:defRPr sz="2800" spc="28">
                <a:latin typeface="Iowan Old Style Italic"/>
                <a:ea typeface="Iowan Old Style Italic"/>
                <a:cs typeface="Iowan Old Style Italic"/>
                <a:sym typeface="Iowan Old Style Italic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4" name="Shape 94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title"/>
          </p:nvPr>
        </p:nvSpPr>
        <p:spPr>
          <a:xfrm>
            <a:off x="571500" y="723900"/>
            <a:ext cx="11861800" cy="723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Shape 3"/>
          <p:cNvSpPr>
            <a:spLocks noGrp="1"/>
          </p:cNvSpPr>
          <p:nvPr>
            <p:ph type="body" idx="1"/>
          </p:nvPr>
        </p:nvSpPr>
        <p:spPr>
          <a:xfrm>
            <a:off x="571500" y="1803400"/>
            <a:ext cx="11861800" cy="7226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hape 4"/>
          <p:cNvSpPr>
            <a:spLocks noGrp="1"/>
          </p:cNvSpPr>
          <p:nvPr>
            <p:ph type="sldNum" sz="quarter" idx="2"/>
          </p:nvPr>
        </p:nvSpPr>
        <p:spPr>
          <a:xfrm>
            <a:off x="12081047" y="9194800"/>
            <a:ext cx="309365" cy="3429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 algn="r">
              <a:spcBef>
                <a:spcPts val="0"/>
              </a:spcBef>
              <a:defRPr sz="1600" spc="0">
                <a:solidFill>
                  <a:srgbClr val="747676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/>
  <p:txStyles>
    <p:titleStyle>
      <a:lvl1pPr marL="0" marR="0" indent="0" algn="l" defTabSz="584200" rtl="0" latinLnBrk="0">
        <a:lnSpc>
          <a:spcPct val="100000"/>
        </a:lnSpc>
        <a:spcBef>
          <a:spcPts val="2300"/>
        </a:spcBef>
        <a:spcAft>
          <a:spcPts val="0"/>
        </a:spcAft>
        <a:buClrTx/>
        <a:buSzTx/>
        <a:buFontTx/>
        <a:buNone/>
        <a:tabLst/>
        <a:defRPr sz="5200" b="0" i="0" u="none" strike="noStrike" cap="all" spc="0" baseline="0">
          <a:ln>
            <a:noFill/>
          </a:ln>
          <a:solidFill>
            <a:srgbClr val="747676"/>
          </a:solidFill>
          <a:uFillTx/>
          <a:latin typeface="+mn-lt"/>
          <a:ea typeface="+mn-ea"/>
          <a:cs typeface="+mn-cs"/>
          <a:sym typeface="DIN Condensed"/>
        </a:defRPr>
      </a:lvl1pPr>
      <a:lvl2pPr marL="0" marR="0" indent="228600" algn="l" defTabSz="584200" rtl="0" latinLnBrk="0">
        <a:lnSpc>
          <a:spcPct val="100000"/>
        </a:lnSpc>
        <a:spcBef>
          <a:spcPts val="2300"/>
        </a:spcBef>
        <a:spcAft>
          <a:spcPts val="0"/>
        </a:spcAft>
        <a:buClrTx/>
        <a:buSzTx/>
        <a:buFontTx/>
        <a:buNone/>
        <a:tabLst/>
        <a:defRPr sz="5200" b="0" i="0" u="none" strike="noStrike" cap="all" spc="0" baseline="0">
          <a:ln>
            <a:noFill/>
          </a:ln>
          <a:solidFill>
            <a:srgbClr val="747676"/>
          </a:solidFill>
          <a:uFillTx/>
          <a:latin typeface="+mn-lt"/>
          <a:ea typeface="+mn-ea"/>
          <a:cs typeface="+mn-cs"/>
          <a:sym typeface="DIN Condensed"/>
        </a:defRPr>
      </a:lvl2pPr>
      <a:lvl3pPr marL="0" marR="0" indent="457200" algn="l" defTabSz="584200" rtl="0" latinLnBrk="0">
        <a:lnSpc>
          <a:spcPct val="100000"/>
        </a:lnSpc>
        <a:spcBef>
          <a:spcPts val="2300"/>
        </a:spcBef>
        <a:spcAft>
          <a:spcPts val="0"/>
        </a:spcAft>
        <a:buClrTx/>
        <a:buSzTx/>
        <a:buFontTx/>
        <a:buNone/>
        <a:tabLst/>
        <a:defRPr sz="5200" b="0" i="0" u="none" strike="noStrike" cap="all" spc="0" baseline="0">
          <a:ln>
            <a:noFill/>
          </a:ln>
          <a:solidFill>
            <a:srgbClr val="747676"/>
          </a:solidFill>
          <a:uFillTx/>
          <a:latin typeface="+mn-lt"/>
          <a:ea typeface="+mn-ea"/>
          <a:cs typeface="+mn-cs"/>
          <a:sym typeface="DIN Condensed"/>
        </a:defRPr>
      </a:lvl3pPr>
      <a:lvl4pPr marL="0" marR="0" indent="685800" algn="l" defTabSz="584200" rtl="0" latinLnBrk="0">
        <a:lnSpc>
          <a:spcPct val="100000"/>
        </a:lnSpc>
        <a:spcBef>
          <a:spcPts val="2300"/>
        </a:spcBef>
        <a:spcAft>
          <a:spcPts val="0"/>
        </a:spcAft>
        <a:buClrTx/>
        <a:buSzTx/>
        <a:buFontTx/>
        <a:buNone/>
        <a:tabLst/>
        <a:defRPr sz="5200" b="0" i="0" u="none" strike="noStrike" cap="all" spc="0" baseline="0">
          <a:ln>
            <a:noFill/>
          </a:ln>
          <a:solidFill>
            <a:srgbClr val="747676"/>
          </a:solidFill>
          <a:uFillTx/>
          <a:latin typeface="+mn-lt"/>
          <a:ea typeface="+mn-ea"/>
          <a:cs typeface="+mn-cs"/>
          <a:sym typeface="DIN Condensed"/>
        </a:defRPr>
      </a:lvl4pPr>
      <a:lvl5pPr marL="0" marR="0" indent="914400" algn="l" defTabSz="584200" rtl="0" latinLnBrk="0">
        <a:lnSpc>
          <a:spcPct val="100000"/>
        </a:lnSpc>
        <a:spcBef>
          <a:spcPts val="2300"/>
        </a:spcBef>
        <a:spcAft>
          <a:spcPts val="0"/>
        </a:spcAft>
        <a:buClrTx/>
        <a:buSzTx/>
        <a:buFontTx/>
        <a:buNone/>
        <a:tabLst/>
        <a:defRPr sz="5200" b="0" i="0" u="none" strike="noStrike" cap="all" spc="0" baseline="0">
          <a:ln>
            <a:noFill/>
          </a:ln>
          <a:solidFill>
            <a:srgbClr val="747676"/>
          </a:solidFill>
          <a:uFillTx/>
          <a:latin typeface="+mn-lt"/>
          <a:ea typeface="+mn-ea"/>
          <a:cs typeface="+mn-cs"/>
          <a:sym typeface="DIN Condensed"/>
        </a:defRPr>
      </a:lvl5pPr>
      <a:lvl6pPr marL="0" marR="0" indent="1143000" algn="l" defTabSz="584200" rtl="0" latinLnBrk="0">
        <a:lnSpc>
          <a:spcPct val="100000"/>
        </a:lnSpc>
        <a:spcBef>
          <a:spcPts val="2300"/>
        </a:spcBef>
        <a:spcAft>
          <a:spcPts val="0"/>
        </a:spcAft>
        <a:buClrTx/>
        <a:buSzTx/>
        <a:buFontTx/>
        <a:buNone/>
        <a:tabLst/>
        <a:defRPr sz="5200" b="0" i="0" u="none" strike="noStrike" cap="all" spc="0" baseline="0">
          <a:ln>
            <a:noFill/>
          </a:ln>
          <a:solidFill>
            <a:srgbClr val="747676"/>
          </a:solidFill>
          <a:uFillTx/>
          <a:latin typeface="+mn-lt"/>
          <a:ea typeface="+mn-ea"/>
          <a:cs typeface="+mn-cs"/>
          <a:sym typeface="DIN Condensed"/>
        </a:defRPr>
      </a:lvl6pPr>
      <a:lvl7pPr marL="0" marR="0" indent="1371600" algn="l" defTabSz="584200" rtl="0" latinLnBrk="0">
        <a:lnSpc>
          <a:spcPct val="100000"/>
        </a:lnSpc>
        <a:spcBef>
          <a:spcPts val="2300"/>
        </a:spcBef>
        <a:spcAft>
          <a:spcPts val="0"/>
        </a:spcAft>
        <a:buClrTx/>
        <a:buSzTx/>
        <a:buFontTx/>
        <a:buNone/>
        <a:tabLst/>
        <a:defRPr sz="5200" b="0" i="0" u="none" strike="noStrike" cap="all" spc="0" baseline="0">
          <a:ln>
            <a:noFill/>
          </a:ln>
          <a:solidFill>
            <a:srgbClr val="747676"/>
          </a:solidFill>
          <a:uFillTx/>
          <a:latin typeface="+mn-lt"/>
          <a:ea typeface="+mn-ea"/>
          <a:cs typeface="+mn-cs"/>
          <a:sym typeface="DIN Condensed"/>
        </a:defRPr>
      </a:lvl7pPr>
      <a:lvl8pPr marL="0" marR="0" indent="1600200" algn="l" defTabSz="584200" rtl="0" latinLnBrk="0">
        <a:lnSpc>
          <a:spcPct val="100000"/>
        </a:lnSpc>
        <a:spcBef>
          <a:spcPts val="2300"/>
        </a:spcBef>
        <a:spcAft>
          <a:spcPts val="0"/>
        </a:spcAft>
        <a:buClrTx/>
        <a:buSzTx/>
        <a:buFontTx/>
        <a:buNone/>
        <a:tabLst/>
        <a:defRPr sz="5200" b="0" i="0" u="none" strike="noStrike" cap="all" spc="0" baseline="0">
          <a:ln>
            <a:noFill/>
          </a:ln>
          <a:solidFill>
            <a:srgbClr val="747676"/>
          </a:solidFill>
          <a:uFillTx/>
          <a:latin typeface="+mn-lt"/>
          <a:ea typeface="+mn-ea"/>
          <a:cs typeface="+mn-cs"/>
          <a:sym typeface="DIN Condensed"/>
        </a:defRPr>
      </a:lvl8pPr>
      <a:lvl9pPr marL="0" marR="0" indent="1828800" algn="l" defTabSz="584200" rtl="0" latinLnBrk="0">
        <a:lnSpc>
          <a:spcPct val="100000"/>
        </a:lnSpc>
        <a:spcBef>
          <a:spcPts val="2300"/>
        </a:spcBef>
        <a:spcAft>
          <a:spcPts val="0"/>
        </a:spcAft>
        <a:buClrTx/>
        <a:buSzTx/>
        <a:buFontTx/>
        <a:buNone/>
        <a:tabLst/>
        <a:defRPr sz="5200" b="0" i="0" u="none" strike="noStrike" cap="all" spc="0" baseline="0">
          <a:ln>
            <a:noFill/>
          </a:ln>
          <a:solidFill>
            <a:srgbClr val="747676"/>
          </a:solidFill>
          <a:uFillTx/>
          <a:latin typeface="+mn-lt"/>
          <a:ea typeface="+mn-ea"/>
          <a:cs typeface="+mn-cs"/>
          <a:sym typeface="DIN Condensed"/>
        </a:defRPr>
      </a:lvl9pPr>
    </p:titleStyle>
    <p:bodyStyle>
      <a:lvl1pPr marL="469900" marR="0" indent="-469900" algn="l" defTabSz="584200" rtl="0" latinLnBrk="0">
        <a:lnSpc>
          <a:spcPct val="100000"/>
        </a:lnSpc>
        <a:spcBef>
          <a:spcPts val="1800"/>
        </a:spcBef>
        <a:spcAft>
          <a:spcPts val="0"/>
        </a:spcAft>
        <a:buClrTx/>
        <a:buSzPct val="75000"/>
        <a:buFont typeface="Zapf Dingbats"/>
        <a:buChar char="➤"/>
        <a:tabLst/>
        <a:defRPr sz="3200" b="0" i="0" u="none" strike="noStrike" cap="none" spc="0" baseline="0">
          <a:ln>
            <a:noFill/>
          </a:ln>
          <a:solidFill>
            <a:srgbClr val="5C5C5C"/>
          </a:solidFill>
          <a:uFillTx/>
          <a:latin typeface="Iowan Old Style Roman"/>
          <a:ea typeface="Iowan Old Style Roman"/>
          <a:cs typeface="Iowan Old Style Roman"/>
          <a:sym typeface="Iowan Old Style Roman"/>
        </a:defRPr>
      </a:lvl1pPr>
      <a:lvl2pPr marL="939800" marR="0" indent="-469900" algn="l" defTabSz="584200" rtl="0" latinLnBrk="0">
        <a:lnSpc>
          <a:spcPct val="100000"/>
        </a:lnSpc>
        <a:spcBef>
          <a:spcPts val="1800"/>
        </a:spcBef>
        <a:spcAft>
          <a:spcPts val="0"/>
        </a:spcAft>
        <a:buClrTx/>
        <a:buSzPct val="75000"/>
        <a:buFont typeface="Zapf Dingbats"/>
        <a:buChar char="➤"/>
        <a:tabLst/>
        <a:defRPr sz="3200" b="0" i="0" u="none" strike="noStrike" cap="none" spc="0" baseline="0">
          <a:ln>
            <a:noFill/>
          </a:ln>
          <a:solidFill>
            <a:srgbClr val="5C5C5C"/>
          </a:solidFill>
          <a:uFillTx/>
          <a:latin typeface="Iowan Old Style Roman"/>
          <a:ea typeface="Iowan Old Style Roman"/>
          <a:cs typeface="Iowan Old Style Roman"/>
          <a:sym typeface="Iowan Old Style Roman"/>
        </a:defRPr>
      </a:lvl2pPr>
      <a:lvl3pPr marL="1409700" marR="0" indent="-469900" algn="l" defTabSz="584200" rtl="0" latinLnBrk="0">
        <a:lnSpc>
          <a:spcPct val="100000"/>
        </a:lnSpc>
        <a:spcBef>
          <a:spcPts val="1800"/>
        </a:spcBef>
        <a:spcAft>
          <a:spcPts val="0"/>
        </a:spcAft>
        <a:buClrTx/>
        <a:buSzPct val="75000"/>
        <a:buFont typeface="Zapf Dingbats"/>
        <a:buChar char="➤"/>
        <a:tabLst/>
        <a:defRPr sz="3200" b="0" i="0" u="none" strike="noStrike" cap="none" spc="0" baseline="0">
          <a:ln>
            <a:noFill/>
          </a:ln>
          <a:solidFill>
            <a:srgbClr val="5C5C5C"/>
          </a:solidFill>
          <a:uFillTx/>
          <a:latin typeface="Iowan Old Style Roman"/>
          <a:ea typeface="Iowan Old Style Roman"/>
          <a:cs typeface="Iowan Old Style Roman"/>
          <a:sym typeface="Iowan Old Style Roman"/>
        </a:defRPr>
      </a:lvl3pPr>
      <a:lvl4pPr marL="1879600" marR="0" indent="-469900" algn="l" defTabSz="584200" rtl="0" latinLnBrk="0">
        <a:lnSpc>
          <a:spcPct val="100000"/>
        </a:lnSpc>
        <a:spcBef>
          <a:spcPts val="1800"/>
        </a:spcBef>
        <a:spcAft>
          <a:spcPts val="0"/>
        </a:spcAft>
        <a:buClrTx/>
        <a:buSzPct val="75000"/>
        <a:buFont typeface="Zapf Dingbats"/>
        <a:buChar char="➤"/>
        <a:tabLst/>
        <a:defRPr sz="3200" b="0" i="0" u="none" strike="noStrike" cap="none" spc="0" baseline="0">
          <a:ln>
            <a:noFill/>
          </a:ln>
          <a:solidFill>
            <a:srgbClr val="5C5C5C"/>
          </a:solidFill>
          <a:uFillTx/>
          <a:latin typeface="Iowan Old Style Roman"/>
          <a:ea typeface="Iowan Old Style Roman"/>
          <a:cs typeface="Iowan Old Style Roman"/>
          <a:sym typeface="Iowan Old Style Roman"/>
        </a:defRPr>
      </a:lvl4pPr>
      <a:lvl5pPr marL="2349500" marR="0" indent="-469900" algn="l" defTabSz="584200" rtl="0" latinLnBrk="0">
        <a:lnSpc>
          <a:spcPct val="100000"/>
        </a:lnSpc>
        <a:spcBef>
          <a:spcPts val="1800"/>
        </a:spcBef>
        <a:spcAft>
          <a:spcPts val="0"/>
        </a:spcAft>
        <a:buClrTx/>
        <a:buSzPct val="75000"/>
        <a:buFont typeface="Zapf Dingbats"/>
        <a:buChar char="➤"/>
        <a:tabLst/>
        <a:defRPr sz="3200" b="0" i="0" u="none" strike="noStrike" cap="none" spc="0" baseline="0">
          <a:ln>
            <a:noFill/>
          </a:ln>
          <a:solidFill>
            <a:srgbClr val="5C5C5C"/>
          </a:solidFill>
          <a:uFillTx/>
          <a:latin typeface="Iowan Old Style Roman"/>
          <a:ea typeface="Iowan Old Style Roman"/>
          <a:cs typeface="Iowan Old Style Roman"/>
          <a:sym typeface="Iowan Old Style Roman"/>
        </a:defRPr>
      </a:lvl5pPr>
      <a:lvl6pPr marL="2819400" marR="0" indent="-469900" algn="l" defTabSz="584200" rtl="0" latinLnBrk="0">
        <a:lnSpc>
          <a:spcPct val="100000"/>
        </a:lnSpc>
        <a:spcBef>
          <a:spcPts val="1800"/>
        </a:spcBef>
        <a:spcAft>
          <a:spcPts val="0"/>
        </a:spcAft>
        <a:buClrTx/>
        <a:buSzPct val="75000"/>
        <a:buFont typeface="Zapf Dingbats"/>
        <a:buChar char="➤"/>
        <a:tabLst/>
        <a:defRPr sz="3200" b="0" i="0" u="none" strike="noStrike" cap="none" spc="0" baseline="0">
          <a:ln>
            <a:noFill/>
          </a:ln>
          <a:solidFill>
            <a:srgbClr val="5C5C5C"/>
          </a:solidFill>
          <a:uFillTx/>
          <a:latin typeface="Iowan Old Style Roman"/>
          <a:ea typeface="Iowan Old Style Roman"/>
          <a:cs typeface="Iowan Old Style Roman"/>
          <a:sym typeface="Iowan Old Style Roman"/>
        </a:defRPr>
      </a:lvl6pPr>
      <a:lvl7pPr marL="3289300" marR="0" indent="-469900" algn="l" defTabSz="584200" rtl="0" latinLnBrk="0">
        <a:lnSpc>
          <a:spcPct val="100000"/>
        </a:lnSpc>
        <a:spcBef>
          <a:spcPts val="1800"/>
        </a:spcBef>
        <a:spcAft>
          <a:spcPts val="0"/>
        </a:spcAft>
        <a:buClrTx/>
        <a:buSzPct val="75000"/>
        <a:buFont typeface="Zapf Dingbats"/>
        <a:buChar char="➤"/>
        <a:tabLst/>
        <a:defRPr sz="3200" b="0" i="0" u="none" strike="noStrike" cap="none" spc="0" baseline="0">
          <a:ln>
            <a:noFill/>
          </a:ln>
          <a:solidFill>
            <a:srgbClr val="5C5C5C"/>
          </a:solidFill>
          <a:uFillTx/>
          <a:latin typeface="Iowan Old Style Roman"/>
          <a:ea typeface="Iowan Old Style Roman"/>
          <a:cs typeface="Iowan Old Style Roman"/>
          <a:sym typeface="Iowan Old Style Roman"/>
        </a:defRPr>
      </a:lvl7pPr>
      <a:lvl8pPr marL="3759200" marR="0" indent="-469900" algn="l" defTabSz="584200" rtl="0" latinLnBrk="0">
        <a:lnSpc>
          <a:spcPct val="100000"/>
        </a:lnSpc>
        <a:spcBef>
          <a:spcPts val="1800"/>
        </a:spcBef>
        <a:spcAft>
          <a:spcPts val="0"/>
        </a:spcAft>
        <a:buClrTx/>
        <a:buSzPct val="75000"/>
        <a:buFont typeface="Zapf Dingbats"/>
        <a:buChar char="➤"/>
        <a:tabLst/>
        <a:defRPr sz="3200" b="0" i="0" u="none" strike="noStrike" cap="none" spc="0" baseline="0">
          <a:ln>
            <a:noFill/>
          </a:ln>
          <a:solidFill>
            <a:srgbClr val="5C5C5C"/>
          </a:solidFill>
          <a:uFillTx/>
          <a:latin typeface="Iowan Old Style Roman"/>
          <a:ea typeface="Iowan Old Style Roman"/>
          <a:cs typeface="Iowan Old Style Roman"/>
          <a:sym typeface="Iowan Old Style Roman"/>
        </a:defRPr>
      </a:lvl8pPr>
      <a:lvl9pPr marL="4229100" marR="0" indent="-469900" algn="l" defTabSz="584200" rtl="0" latinLnBrk="0">
        <a:lnSpc>
          <a:spcPct val="100000"/>
        </a:lnSpc>
        <a:spcBef>
          <a:spcPts val="1800"/>
        </a:spcBef>
        <a:spcAft>
          <a:spcPts val="0"/>
        </a:spcAft>
        <a:buClrTx/>
        <a:buSzPct val="75000"/>
        <a:buFont typeface="Zapf Dingbats"/>
        <a:buChar char="➤"/>
        <a:tabLst/>
        <a:defRPr sz="3200" b="0" i="0" u="none" strike="noStrike" cap="none" spc="0" baseline="0">
          <a:ln>
            <a:noFill/>
          </a:ln>
          <a:solidFill>
            <a:srgbClr val="5C5C5C"/>
          </a:solidFill>
          <a:uFillTx/>
          <a:latin typeface="Iowan Old Style Roman"/>
          <a:ea typeface="Iowan Old Style Roman"/>
          <a:cs typeface="Iowan Old Style Roman"/>
          <a:sym typeface="Iowan Old Style Roman"/>
        </a:defRPr>
      </a:lvl9pPr>
    </p:bodyStyle>
    <p:otherStyle>
      <a:lvl1pPr marL="0" marR="0" indent="0" algn="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DIN Alternate"/>
        </a:defRPr>
      </a:lvl1pPr>
      <a:lvl2pPr marL="0" marR="0" indent="228600" algn="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DIN Alternate"/>
        </a:defRPr>
      </a:lvl2pPr>
      <a:lvl3pPr marL="0" marR="0" indent="457200" algn="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DIN Alternate"/>
        </a:defRPr>
      </a:lvl3pPr>
      <a:lvl4pPr marL="0" marR="0" indent="685800" algn="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DIN Alternate"/>
        </a:defRPr>
      </a:lvl4pPr>
      <a:lvl5pPr marL="0" marR="0" indent="914400" algn="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DIN Alternate"/>
        </a:defRPr>
      </a:lvl5pPr>
      <a:lvl6pPr marL="0" marR="0" indent="1143000" algn="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DIN Alternate"/>
        </a:defRPr>
      </a:lvl6pPr>
      <a:lvl7pPr marL="0" marR="0" indent="1371600" algn="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DIN Alternate"/>
        </a:defRPr>
      </a:lvl7pPr>
      <a:lvl8pPr marL="0" marR="0" indent="1600200" algn="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DIN Alternate"/>
        </a:defRPr>
      </a:lvl8pPr>
      <a:lvl9pPr marL="0" marR="0" indent="1828800" algn="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DIN Alternate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>
            <a:spLocks noGrp="1"/>
          </p:cNvSpPr>
          <p:nvPr>
            <p:ph type="body" idx="13"/>
          </p:nvPr>
        </p:nvSpPr>
        <p:spPr>
          <a:prstGeom prst="line">
            <a:avLst/>
          </a:prstGeom>
        </p:spPr>
        <p:txBody>
          <a:bodyPr/>
          <a:lstStyle/>
          <a:p>
            <a:pPr marL="0" indent="0" defTabSz="457200">
              <a:spcBef>
                <a:spcPts val="0"/>
              </a:spcBef>
              <a:buSzTx/>
              <a:buFontTx/>
              <a:buNone/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29" name="Shape 129"/>
          <p:cNvSpPr>
            <a:spLocks noGrp="1"/>
          </p:cNvSpPr>
          <p:nvPr>
            <p:ph type="title"/>
          </p:nvPr>
        </p:nvSpPr>
        <p:spPr>
          <a:xfrm>
            <a:off x="8398095" y="1752441"/>
            <a:ext cx="4095708" cy="3012573"/>
          </a:xfrm>
          <a:prstGeom prst="rect">
            <a:avLst/>
          </a:prstGeom>
        </p:spPr>
        <p:txBody>
          <a:bodyPr>
            <a:normAutofit fontScale="90000"/>
          </a:bodyPr>
          <a:lstStyle/>
          <a:p>
            <a:pPr defTabSz="554990">
              <a:spcBef>
                <a:spcPts val="2100"/>
              </a:spcBef>
              <a:defRPr sz="4940"/>
            </a:pPr>
            <a:r>
              <a:t>What do you see?</a:t>
            </a:r>
          </a:p>
          <a:p>
            <a:pPr defTabSz="554990">
              <a:spcBef>
                <a:spcPts val="2100"/>
              </a:spcBef>
              <a:defRPr sz="4940"/>
            </a:pPr>
            <a:r>
              <a:t>What do you think is in front of him?</a:t>
            </a:r>
          </a:p>
        </p:txBody>
      </p:sp>
      <p:pic>
        <p:nvPicPr>
          <p:cNvPr id="130" name="8C33947D-AC9B-499D-87C3-5B99A0BA62A1-L0-001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23563" y="326290"/>
            <a:ext cx="7584183" cy="910102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Shape 158"/>
          <p:cNvSpPr>
            <a:spLocks noGrp="1"/>
          </p:cNvSpPr>
          <p:nvPr>
            <p:ph type="title"/>
          </p:nvPr>
        </p:nvSpPr>
        <p:spPr>
          <a:xfrm>
            <a:off x="571500" y="571500"/>
            <a:ext cx="11861800" cy="6794500"/>
          </a:xfrm>
          <a:prstGeom prst="rect">
            <a:avLst/>
          </a:prstGeom>
        </p:spPr>
        <p:txBody>
          <a:bodyPr>
            <a:noAutofit/>
          </a:bodyPr>
          <a:lstStyle/>
          <a:p>
            <a:pPr defTabSz="473201">
              <a:defRPr sz="9801"/>
            </a:pPr>
            <a:r>
              <a:rPr sz="8000" dirty="0"/>
              <a:t>We are going to do a self portrait when you scream!</a:t>
            </a:r>
          </a:p>
          <a:p>
            <a:pPr defTabSz="473201">
              <a:defRPr sz="9801"/>
            </a:pPr>
            <a:endParaRPr sz="8000" dirty="0"/>
          </a:p>
          <a:p>
            <a:pPr defTabSz="473201">
              <a:defRPr sz="9801"/>
            </a:pPr>
            <a:r>
              <a:rPr sz="8000" dirty="0"/>
              <a:t> we will be using oil pastel and a bit of paint</a:t>
            </a:r>
          </a:p>
        </p:txBody>
      </p:sp>
    </p:spTree>
  </p:cSld>
  <p:clrMapOvr>
    <a:masterClrMapping/>
  </p:clrMapOvr>
  <p:transition spd="slow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hape 160"/>
          <p:cNvSpPr>
            <a:spLocks noGrp="1"/>
          </p:cNvSpPr>
          <p:nvPr>
            <p:ph type="body" idx="13"/>
          </p:nvPr>
        </p:nvSpPr>
        <p:spPr>
          <a:prstGeom prst="line">
            <a:avLst/>
          </a:prstGeom>
        </p:spPr>
        <p:txBody>
          <a:bodyPr/>
          <a:lstStyle/>
          <a:p>
            <a:pPr marL="0" indent="0" defTabSz="457200">
              <a:spcBef>
                <a:spcPts val="0"/>
              </a:spcBef>
              <a:buSzTx/>
              <a:buFontTx/>
              <a:buNone/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61" name="Shape 16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rmAutofit fontScale="90000"/>
          </a:bodyPr>
          <a:lstStyle/>
          <a:p>
            <a:pPr defTabSz="543305">
              <a:spcBef>
                <a:spcPts val="2100"/>
              </a:spcBef>
              <a:defRPr sz="4836"/>
            </a:pPr>
            <a:endParaRPr/>
          </a:p>
        </p:txBody>
      </p:sp>
      <p:pic>
        <p:nvPicPr>
          <p:cNvPr id="162" name="4F83075B-94A4-4721-B4CA-BFA7C17F7743-L0-001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719145" y="474329"/>
            <a:ext cx="6139383" cy="8804942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>
            <a:spLocks noGrp="1"/>
          </p:cNvSpPr>
          <p:nvPr>
            <p:ph type="body" idx="13"/>
          </p:nvPr>
        </p:nvSpPr>
        <p:spPr>
          <a:prstGeom prst="line">
            <a:avLst/>
          </a:prstGeom>
        </p:spPr>
        <p:txBody>
          <a:bodyPr/>
          <a:lstStyle/>
          <a:p>
            <a:pPr marL="0" indent="0" defTabSz="457200">
              <a:spcBef>
                <a:spcPts val="0"/>
              </a:spcBef>
              <a:buSzTx/>
              <a:buFontTx/>
              <a:buNone/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33" name="Shape 133"/>
          <p:cNvSpPr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So When do you scream?</a:t>
            </a:r>
          </a:p>
        </p:txBody>
      </p:sp>
      <p:sp>
        <p:nvSpPr>
          <p:cNvPr id="134" name="Shape 134"/>
          <p:cNvSpPr>
            <a:spLocks noGrp="1"/>
          </p:cNvSpPr>
          <p:nvPr>
            <p:ph type="subTitle" sz="half" idx="1"/>
          </p:nvPr>
        </p:nvSpPr>
        <p:spPr>
          <a:xfrm>
            <a:off x="571500" y="5683250"/>
            <a:ext cx="11861800" cy="3263900"/>
          </a:xfrm>
          <a:prstGeom prst="rect">
            <a:avLst/>
          </a:prstGeom>
        </p:spPr>
        <p:txBody>
          <a:bodyPr/>
          <a:lstStyle/>
          <a:p>
            <a:r>
              <a:t>...when you are afraid</a:t>
            </a:r>
          </a:p>
          <a:p>
            <a:r>
              <a:t>...when you are shocked</a:t>
            </a:r>
          </a:p>
          <a:p>
            <a:r>
              <a:t>...when you are surprised </a:t>
            </a:r>
          </a:p>
        </p:txBody>
      </p:sp>
    </p:spTree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Will you scream when you see a...</a:t>
            </a:r>
          </a:p>
        </p:txBody>
      </p:sp>
    </p:spTree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>
            <a:spLocks noGrp="1"/>
          </p:cNvSpPr>
          <p:nvPr>
            <p:ph type="body" idx="13"/>
          </p:nvPr>
        </p:nvSpPr>
        <p:spPr>
          <a:prstGeom prst="line">
            <a:avLst/>
          </a:prstGeom>
        </p:spPr>
        <p:txBody>
          <a:bodyPr/>
          <a:lstStyle/>
          <a:p>
            <a:pPr marL="0" indent="0" defTabSz="457200">
              <a:spcBef>
                <a:spcPts val="0"/>
              </a:spcBef>
              <a:buSzTx/>
              <a:buFontTx/>
              <a:buNone/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39" name="Shape 139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rmAutofit fontScale="90000"/>
          </a:bodyPr>
          <a:lstStyle>
            <a:lvl1pPr defTabSz="543305">
              <a:spcBef>
                <a:spcPts val="2100"/>
              </a:spcBef>
              <a:defRPr sz="4836"/>
            </a:lvl1pPr>
          </a:lstStyle>
          <a:p>
            <a:r>
              <a:t>Spider</a:t>
            </a:r>
          </a:p>
        </p:txBody>
      </p:sp>
      <p:pic>
        <p:nvPicPr>
          <p:cNvPr id="140" name="1731A38F-E1EC-40B9-98C5-77092B7E4799-L0-001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123251" y="2190474"/>
            <a:ext cx="9984664" cy="6450093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hape 142"/>
          <p:cNvSpPr>
            <a:spLocks noGrp="1"/>
          </p:cNvSpPr>
          <p:nvPr>
            <p:ph type="body" idx="13"/>
          </p:nvPr>
        </p:nvSpPr>
        <p:spPr>
          <a:prstGeom prst="line">
            <a:avLst/>
          </a:prstGeom>
        </p:spPr>
        <p:txBody>
          <a:bodyPr/>
          <a:lstStyle/>
          <a:p>
            <a:pPr marL="0" indent="0" defTabSz="457200">
              <a:spcBef>
                <a:spcPts val="0"/>
              </a:spcBef>
              <a:buSzTx/>
              <a:buFontTx/>
              <a:buNone/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43" name="Shape 14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rmAutofit fontScale="90000"/>
          </a:bodyPr>
          <a:lstStyle>
            <a:lvl1pPr defTabSz="543305">
              <a:spcBef>
                <a:spcPts val="2100"/>
              </a:spcBef>
              <a:defRPr sz="4836"/>
            </a:lvl1pPr>
          </a:lstStyle>
          <a:p>
            <a:r>
              <a:t>Cockroach </a:t>
            </a:r>
          </a:p>
        </p:txBody>
      </p:sp>
      <p:pic>
        <p:nvPicPr>
          <p:cNvPr id="144" name="4016B8B7-7198-4A8C-92DE-1AC1F4FFAE00-L0-001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977299" y="2585051"/>
            <a:ext cx="10094608" cy="4583498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hape 146"/>
          <p:cNvSpPr>
            <a:spLocks noGrp="1"/>
          </p:cNvSpPr>
          <p:nvPr>
            <p:ph type="body" idx="13"/>
          </p:nvPr>
        </p:nvSpPr>
        <p:spPr>
          <a:prstGeom prst="line">
            <a:avLst/>
          </a:prstGeom>
        </p:spPr>
        <p:txBody>
          <a:bodyPr/>
          <a:lstStyle/>
          <a:p>
            <a:pPr marL="0" indent="0" defTabSz="457200">
              <a:spcBef>
                <a:spcPts val="0"/>
              </a:spcBef>
              <a:buSzTx/>
              <a:buFontTx/>
              <a:buNone/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47" name="Shape 147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rmAutofit fontScale="90000"/>
          </a:bodyPr>
          <a:lstStyle>
            <a:lvl1pPr defTabSz="543305">
              <a:spcBef>
                <a:spcPts val="2100"/>
              </a:spcBef>
              <a:defRPr sz="4836"/>
            </a:lvl1pPr>
          </a:lstStyle>
          <a:p>
            <a:r>
              <a:t>Ghost</a:t>
            </a:r>
          </a:p>
        </p:txBody>
      </p:sp>
      <p:pic>
        <p:nvPicPr>
          <p:cNvPr id="148" name="B29689F5-4AE2-463F-8425-7436196E339F-L0-001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056591" y="891052"/>
            <a:ext cx="8660696" cy="8660695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hape 150"/>
          <p:cNvSpPr>
            <a:spLocks noGrp="1"/>
          </p:cNvSpPr>
          <p:nvPr>
            <p:ph type="body" idx="1"/>
          </p:nvPr>
        </p:nvSpPr>
        <p:spPr>
          <a:xfrm>
            <a:off x="571500" y="1816100"/>
            <a:ext cx="11861800" cy="7213600"/>
          </a:xfrm>
          <a:prstGeom prst="rect">
            <a:avLst/>
          </a:prstGeom>
        </p:spPr>
        <p:txBody>
          <a:bodyPr/>
          <a:lstStyle/>
          <a:p>
            <a:pPr marL="572690" indent="-572690">
              <a:defRPr sz="3900"/>
            </a:pPr>
            <a:r>
              <a:t>Pretend that you are in a jungle. </a:t>
            </a:r>
          </a:p>
          <a:p>
            <a:pPr marL="572690" indent="-572690">
              <a:defRPr sz="3900"/>
            </a:pPr>
            <a:r>
              <a:t>Suddenly you hear a loud roar. </a:t>
            </a:r>
          </a:p>
          <a:p>
            <a:pPr marL="572690" indent="-572690">
              <a:defRPr sz="3900"/>
            </a:pPr>
            <a:r>
              <a:t>How do you feel now?</a:t>
            </a:r>
          </a:p>
          <a:p>
            <a:pPr marL="572690" indent="-572690">
              <a:defRPr sz="3900"/>
            </a:pPr>
            <a:r>
              <a:t>Then you look up and you saw a ... </a:t>
            </a:r>
          </a:p>
        </p:txBody>
      </p:sp>
    </p:spTree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Shape 152"/>
          <p:cNvSpPr>
            <a:spLocks noGrp="1"/>
          </p:cNvSpPr>
          <p:nvPr>
            <p:ph type="body" idx="13"/>
          </p:nvPr>
        </p:nvSpPr>
        <p:spPr>
          <a:xfrm>
            <a:off x="571500" y="1574798"/>
            <a:ext cx="11861800" cy="1210053"/>
          </a:xfrm>
          <a:prstGeom prst="line">
            <a:avLst/>
          </a:prstGeom>
        </p:spPr>
        <p:txBody>
          <a:bodyPr/>
          <a:lstStyle/>
          <a:p>
            <a:pPr marL="0" indent="0" defTabSz="457200">
              <a:spcBef>
                <a:spcPts val="0"/>
              </a:spcBef>
              <a:buSzTx/>
              <a:buFontTx/>
              <a:buNone/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53" name="Shape 153"/>
          <p:cNvSpPr>
            <a:spLocks noGrp="1"/>
          </p:cNvSpPr>
          <p:nvPr>
            <p:ph type="title"/>
          </p:nvPr>
        </p:nvSpPr>
        <p:spPr>
          <a:xfrm>
            <a:off x="6906674" y="7831794"/>
            <a:ext cx="5630048" cy="2236462"/>
          </a:xfrm>
          <a:prstGeom prst="rect">
            <a:avLst/>
          </a:prstGeom>
        </p:spPr>
        <p:txBody>
          <a:bodyPr/>
          <a:lstStyle/>
          <a:p>
            <a:r>
              <a:rPr dirty="0"/>
              <a:t>You scream!</a:t>
            </a:r>
          </a:p>
        </p:txBody>
      </p:sp>
      <p:pic>
        <p:nvPicPr>
          <p:cNvPr id="154" name="B5E9D45B-67A8-4E40-8703-43367785039D-L0-001.jpeg"/>
          <p:cNvPicPr>
            <a:picLocks noChangeAspect="1"/>
          </p:cNvPicPr>
          <p:nvPr/>
        </p:nvPicPr>
        <p:blipFill>
          <a:blip r:embed="rId2">
            <a:extLst/>
          </a:blip>
          <a:srcRect l="2322" t="4311" b="12090"/>
          <a:stretch>
            <a:fillRect/>
          </a:stretch>
        </p:blipFill>
        <p:spPr>
          <a:xfrm>
            <a:off x="1376062" y="680746"/>
            <a:ext cx="8345636" cy="6747099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slow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Shape 156"/>
          <p:cNvSpPr>
            <a:spLocks noGrp="1"/>
          </p:cNvSpPr>
          <p:nvPr>
            <p:ph type="title"/>
          </p:nvPr>
        </p:nvSpPr>
        <p:spPr>
          <a:xfrm>
            <a:off x="571500" y="1630292"/>
            <a:ext cx="11861800" cy="5181601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sz="9600" dirty="0"/>
              <a:t>When you are </a:t>
            </a:r>
            <a:r>
              <a:rPr sz="8800" dirty="0"/>
              <a:t>afraid</a:t>
            </a:r>
            <a:r>
              <a:rPr sz="9600" dirty="0"/>
              <a:t>, how do you look like when you scream? </a:t>
            </a:r>
          </a:p>
        </p:txBody>
      </p:sp>
    </p:spTree>
  </p:cSld>
  <p:clrMapOvr>
    <a:masterClrMapping/>
  </p:clrMapOvr>
  <p:transition spd="slow"/>
</p:sld>
</file>

<file path=ppt/theme/theme1.xml><?xml version="1.0" encoding="utf-8"?>
<a:theme xmlns:a="http://schemas.openxmlformats.org/drawingml/2006/main" name="New_Template9">
  <a:themeElements>
    <a:clrScheme name="New_Template9">
      <a:dk1>
        <a:srgbClr val="5C5C5C"/>
      </a:dk1>
      <a:lt1>
        <a:srgbClr val="FFFFFF"/>
      </a:lt1>
      <a:dk2>
        <a:srgbClr val="5C5C5C"/>
      </a:dk2>
      <a:lt2>
        <a:srgbClr val="CBCBCB"/>
      </a:lt2>
      <a:accent1>
        <a:srgbClr val="80989C"/>
      </a:accent1>
      <a:accent2>
        <a:srgbClr val="A8AB65"/>
      </a:accent2>
      <a:accent3>
        <a:srgbClr val="CBAC69"/>
      </a:accent3>
      <a:accent4>
        <a:srgbClr val="CF7330"/>
      </a:accent4>
      <a:accent5>
        <a:srgbClr val="B44C34"/>
      </a:accent5>
      <a:accent6>
        <a:srgbClr val="8C869B"/>
      </a:accent6>
      <a:hlink>
        <a:srgbClr val="0000FF"/>
      </a:hlink>
      <a:folHlink>
        <a:srgbClr val="FF00FF"/>
      </a:folHlink>
    </a:clrScheme>
    <a:fontScheme name="New_Template9">
      <a:majorFont>
        <a:latin typeface="DIN Condensed"/>
        <a:ea typeface="DIN Condensed"/>
        <a:cs typeface="DIN Condensed"/>
      </a:majorFont>
      <a:minorFont>
        <a:latin typeface="DIN Condensed"/>
        <a:ea typeface="DIN Condensed"/>
        <a:cs typeface="DIN Condensed"/>
      </a:minorFont>
    </a:fontScheme>
    <a:fmtScheme name="New_Template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>
            <a:hueOff val="-522454"/>
            <a:satOff val="1153"/>
            <a:lumOff val="13444"/>
          </a:schemeClr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DIN Alternate"/>
            <a:ea typeface="DIN Alternate"/>
            <a:cs typeface="DIN Alternate"/>
            <a:sym typeface="DIN Alternat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747676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l" defTabSz="584200" rtl="0" fontAlgn="auto" latinLnBrk="0" hangingPunct="0">
          <a:lnSpc>
            <a:spcPct val="100000"/>
          </a:lnSpc>
          <a:spcBef>
            <a:spcPts val="1400"/>
          </a:spcBef>
          <a:spcAft>
            <a:spcPts val="0"/>
          </a:spcAft>
          <a:buClrTx/>
          <a:buSzTx/>
          <a:buFontTx/>
          <a:buNone/>
          <a:tabLst/>
          <a:defRPr kumimoji="0" sz="2800" b="0" i="0" u="none" strike="noStrike" cap="none" spc="28" normalizeH="0" baseline="0">
            <a:ln>
              <a:noFill/>
            </a:ln>
            <a:solidFill>
              <a:srgbClr val="5C5C5C"/>
            </a:solidFill>
            <a:effectLst/>
            <a:uFillTx/>
            <a:latin typeface="Iowan Old Style Italic"/>
            <a:ea typeface="Iowan Old Style Italic"/>
            <a:cs typeface="Iowan Old Style Italic"/>
            <a:sym typeface="Iowan Old Style Italic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New_Template9">
  <a:themeElements>
    <a:clrScheme name="New_Template9">
      <a:dk1>
        <a:srgbClr val="000000"/>
      </a:dk1>
      <a:lt1>
        <a:srgbClr val="FFFFFF"/>
      </a:lt1>
      <a:dk2>
        <a:srgbClr val="5C5C5C"/>
      </a:dk2>
      <a:lt2>
        <a:srgbClr val="CBCBCB"/>
      </a:lt2>
      <a:accent1>
        <a:srgbClr val="80989C"/>
      </a:accent1>
      <a:accent2>
        <a:srgbClr val="A8AB65"/>
      </a:accent2>
      <a:accent3>
        <a:srgbClr val="CBAC69"/>
      </a:accent3>
      <a:accent4>
        <a:srgbClr val="CF7330"/>
      </a:accent4>
      <a:accent5>
        <a:srgbClr val="B44C34"/>
      </a:accent5>
      <a:accent6>
        <a:srgbClr val="8C869B"/>
      </a:accent6>
      <a:hlink>
        <a:srgbClr val="0000FF"/>
      </a:hlink>
      <a:folHlink>
        <a:srgbClr val="FF00FF"/>
      </a:folHlink>
    </a:clrScheme>
    <a:fontScheme name="New_Template9">
      <a:majorFont>
        <a:latin typeface="DIN Condensed"/>
        <a:ea typeface="DIN Condensed"/>
        <a:cs typeface="DIN Condensed"/>
      </a:majorFont>
      <a:minorFont>
        <a:latin typeface="DIN Condensed"/>
        <a:ea typeface="DIN Condensed"/>
        <a:cs typeface="DIN Condensed"/>
      </a:minorFont>
    </a:fontScheme>
    <a:fmtScheme name="New_Template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>
            <a:hueOff val="-522454"/>
            <a:satOff val="1153"/>
            <a:lumOff val="13444"/>
          </a:schemeClr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DIN Alternate"/>
            <a:ea typeface="DIN Alternate"/>
            <a:cs typeface="DIN Alternate"/>
            <a:sym typeface="DIN Alternat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747676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l" defTabSz="584200" rtl="0" fontAlgn="auto" latinLnBrk="0" hangingPunct="0">
          <a:lnSpc>
            <a:spcPct val="100000"/>
          </a:lnSpc>
          <a:spcBef>
            <a:spcPts val="1400"/>
          </a:spcBef>
          <a:spcAft>
            <a:spcPts val="0"/>
          </a:spcAft>
          <a:buClrTx/>
          <a:buSzTx/>
          <a:buFontTx/>
          <a:buNone/>
          <a:tabLst/>
          <a:defRPr kumimoji="0" sz="2800" b="0" i="0" u="none" strike="noStrike" cap="none" spc="28" normalizeH="0" baseline="0">
            <a:ln>
              <a:noFill/>
            </a:ln>
            <a:solidFill>
              <a:srgbClr val="5C5C5C"/>
            </a:solidFill>
            <a:effectLst/>
            <a:uFillTx/>
            <a:latin typeface="Iowan Old Style Italic"/>
            <a:ea typeface="Iowan Old Style Italic"/>
            <a:cs typeface="Iowan Old Style Italic"/>
            <a:sym typeface="Iowan Old Style Italic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118</Words>
  <Application>Microsoft Office PowerPoint</Application>
  <PresentationFormat>Custom</PresentationFormat>
  <Paragraphs>19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20" baseType="lpstr">
      <vt:lpstr>Baskerville SemiBold</vt:lpstr>
      <vt:lpstr>DIN Alternate</vt:lpstr>
      <vt:lpstr>DIN Condensed</vt:lpstr>
      <vt:lpstr>Helvetica Neue</vt:lpstr>
      <vt:lpstr>Iowan Old Style Italic</vt:lpstr>
      <vt:lpstr>Iowan Old Style Roman</vt:lpstr>
      <vt:lpstr>Zapf Dingbats</vt:lpstr>
      <vt:lpstr>Helvetica</vt:lpstr>
      <vt:lpstr>New_Template9</vt:lpstr>
      <vt:lpstr>What do you see? What do you think is in front of him?</vt:lpstr>
      <vt:lpstr>So When do you scream?</vt:lpstr>
      <vt:lpstr>Will you scream when you see a...</vt:lpstr>
      <vt:lpstr>Spider</vt:lpstr>
      <vt:lpstr>Cockroach </vt:lpstr>
      <vt:lpstr>Ghost</vt:lpstr>
      <vt:lpstr>PowerPoint Presentation</vt:lpstr>
      <vt:lpstr>You scream!</vt:lpstr>
      <vt:lpstr>When you are afraid, how do you look like when you scream? </vt:lpstr>
      <vt:lpstr>We are going to do a self portrait when you scream!   we will be using oil pastel and a bit of paint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do you see? What do you think is in front of him?</dc:title>
  <dc:creator>Rahmat B Muhammad</dc:creator>
  <cp:lastModifiedBy>Rahmat B Muhammad</cp:lastModifiedBy>
  <cp:revision>2</cp:revision>
  <dcterms:modified xsi:type="dcterms:W3CDTF">2016-02-19T15:14:05Z</dcterms:modified>
</cp:coreProperties>
</file>