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S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A0B6E4-AB32-4C87-883B-E203897DA2F3}" type="datetimeFigureOut">
              <a:rPr lang="en-SG" smtClean="0"/>
              <a:t>28/3/2013</a:t>
            </a:fld>
            <a:endParaRPr lang="en-S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S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7C53FF-13FD-4E86-A440-656E2098765A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049149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7C53FF-13FD-4E86-A440-656E2098765A}" type="slidenum">
              <a:rPr lang="en-SG" smtClean="0"/>
              <a:t>1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2363860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66927-B25A-4E23-81EF-D534608E1C27}" type="datetimeFigureOut">
              <a:rPr lang="en-SG" smtClean="0"/>
              <a:t>28/3/2013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96BA2-119D-4B79-AE54-AE4CC2899E5F}" type="slidenum">
              <a:rPr lang="en-SG" smtClean="0"/>
              <a:t>‹#›</a:t>
            </a:fld>
            <a:endParaRPr lang="en-SG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66927-B25A-4E23-81EF-D534608E1C27}" type="datetimeFigureOut">
              <a:rPr lang="en-SG" smtClean="0"/>
              <a:t>28/3/2013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96BA2-119D-4B79-AE54-AE4CC2899E5F}" type="slidenum">
              <a:rPr lang="en-SG" smtClean="0"/>
              <a:t>‹#›</a:t>
            </a:fld>
            <a:endParaRPr lang="en-S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66927-B25A-4E23-81EF-D534608E1C27}" type="datetimeFigureOut">
              <a:rPr lang="en-SG" smtClean="0"/>
              <a:t>28/3/2013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96BA2-119D-4B79-AE54-AE4CC2899E5F}" type="slidenum">
              <a:rPr lang="en-SG" smtClean="0"/>
              <a:t>‹#›</a:t>
            </a:fld>
            <a:endParaRPr lang="en-S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66927-B25A-4E23-81EF-D534608E1C27}" type="datetimeFigureOut">
              <a:rPr lang="en-SG" smtClean="0"/>
              <a:t>28/3/2013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96BA2-119D-4B79-AE54-AE4CC2899E5F}" type="slidenum">
              <a:rPr lang="en-SG" smtClean="0"/>
              <a:t>‹#›</a:t>
            </a:fld>
            <a:endParaRPr lang="en-SG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66927-B25A-4E23-81EF-D534608E1C27}" type="datetimeFigureOut">
              <a:rPr lang="en-SG" smtClean="0"/>
              <a:t>28/3/2013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96BA2-119D-4B79-AE54-AE4CC2899E5F}" type="slidenum">
              <a:rPr lang="en-SG" smtClean="0"/>
              <a:t>‹#›</a:t>
            </a:fld>
            <a:endParaRPr lang="en-S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66927-B25A-4E23-81EF-D534608E1C27}" type="datetimeFigureOut">
              <a:rPr lang="en-SG" smtClean="0"/>
              <a:t>28/3/2013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96BA2-119D-4B79-AE54-AE4CC2899E5F}" type="slidenum">
              <a:rPr lang="en-SG" smtClean="0"/>
              <a:t>‹#›</a:t>
            </a:fld>
            <a:endParaRPr lang="en-SG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66927-B25A-4E23-81EF-D534608E1C27}" type="datetimeFigureOut">
              <a:rPr lang="en-SG" smtClean="0"/>
              <a:t>28/3/2013</a:t>
            </a:fld>
            <a:endParaRPr lang="en-S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96BA2-119D-4B79-AE54-AE4CC2899E5F}" type="slidenum">
              <a:rPr lang="en-SG" smtClean="0"/>
              <a:t>‹#›</a:t>
            </a:fld>
            <a:endParaRPr lang="en-SG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66927-B25A-4E23-81EF-D534608E1C27}" type="datetimeFigureOut">
              <a:rPr lang="en-SG" smtClean="0"/>
              <a:t>28/3/2013</a:t>
            </a:fld>
            <a:endParaRPr lang="en-S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96BA2-119D-4B79-AE54-AE4CC2899E5F}" type="slidenum">
              <a:rPr lang="en-SG" smtClean="0"/>
              <a:t>‹#›</a:t>
            </a:fld>
            <a:endParaRPr lang="en-S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66927-B25A-4E23-81EF-D534608E1C27}" type="datetimeFigureOut">
              <a:rPr lang="en-SG" smtClean="0"/>
              <a:t>28/3/2013</a:t>
            </a:fld>
            <a:endParaRPr lang="en-S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96BA2-119D-4B79-AE54-AE4CC2899E5F}" type="slidenum">
              <a:rPr lang="en-SG" smtClean="0"/>
              <a:t>‹#›</a:t>
            </a:fld>
            <a:endParaRPr lang="en-S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66927-B25A-4E23-81EF-D534608E1C27}" type="datetimeFigureOut">
              <a:rPr lang="en-SG" smtClean="0"/>
              <a:t>28/3/2013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96BA2-119D-4B79-AE54-AE4CC2899E5F}" type="slidenum">
              <a:rPr lang="en-SG" smtClean="0"/>
              <a:t>‹#›</a:t>
            </a:fld>
            <a:endParaRPr lang="en-S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66927-B25A-4E23-81EF-D534608E1C27}" type="datetimeFigureOut">
              <a:rPr lang="en-SG" smtClean="0"/>
              <a:t>28/3/2013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96BA2-119D-4B79-AE54-AE4CC2899E5F}" type="slidenum">
              <a:rPr lang="en-SG" smtClean="0"/>
              <a:t>‹#›</a:t>
            </a:fld>
            <a:endParaRPr lang="en-SG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44666927-B25A-4E23-81EF-D534608E1C27}" type="datetimeFigureOut">
              <a:rPr lang="en-SG" smtClean="0"/>
              <a:t>28/3/2013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9B96BA2-119D-4B79-AE54-AE4CC2899E5F}" type="slidenum">
              <a:rPr lang="en-SG" smtClean="0"/>
              <a:t>‹#›</a:t>
            </a:fld>
            <a:endParaRPr lang="en-S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smellinc.files.wordpress.com/2010/03/bird-in-cage-drawing00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3563" y="188640"/>
            <a:ext cx="4680520" cy="60119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1619672" y="1268760"/>
            <a:ext cx="5968301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800" b="1" spc="50" dirty="0" err="1" smtClean="0">
                <a:ln w="11430">
                  <a:solidFill>
                    <a:schemeClr val="tx1"/>
                  </a:solidFill>
                </a:ln>
                <a:solidFill>
                  <a:srgbClr val="C00000"/>
                </a:solidFill>
                <a:latin typeface="Bookman Old Style" pitchFamily="18" charset="0"/>
                <a:cs typeface="Arabic Typesetting" pitchFamily="66" charset="-78"/>
              </a:rPr>
              <a:t>Uncaged</a:t>
            </a:r>
            <a:r>
              <a:rPr lang="en-US" sz="4800" b="1" spc="50" dirty="0" smtClean="0">
                <a:ln w="11430">
                  <a:solidFill>
                    <a:schemeClr val="tx1"/>
                  </a:solidFill>
                </a:ln>
                <a:solidFill>
                  <a:srgbClr val="C00000"/>
                </a:solidFill>
                <a:latin typeface="Bookman Old Style" pitchFamily="18" charset="0"/>
                <a:cs typeface="Arabic Typesetting" pitchFamily="66" charset="-78"/>
              </a:rPr>
              <a:t> Quetzals</a:t>
            </a:r>
            <a:endParaRPr lang="en-US" sz="4800" b="1" spc="50" dirty="0">
              <a:ln w="11430">
                <a:solidFill>
                  <a:schemeClr val="tx1"/>
                </a:solidFill>
              </a:ln>
              <a:solidFill>
                <a:srgbClr val="C00000"/>
              </a:solidFill>
              <a:latin typeface="Bookman Old Style" pitchFamily="18" charset="0"/>
              <a:cs typeface="Arabic Typesetting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7022307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31489" y="4653136"/>
            <a:ext cx="6512511" cy="1143000"/>
          </a:xfrm>
        </p:spPr>
        <p:txBody>
          <a:bodyPr/>
          <a:lstStyle/>
          <a:p>
            <a:r>
              <a:rPr lang="en-SG" dirty="0" smtClean="0">
                <a:solidFill>
                  <a:srgbClr val="C00000"/>
                </a:solidFill>
                <a:effectLst/>
              </a:rPr>
              <a:t>What are Quetzals?</a:t>
            </a:r>
            <a:endParaRPr lang="en-SG" dirty="0">
              <a:solidFill>
                <a:srgbClr val="C00000"/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2994024" y="0"/>
            <a:ext cx="6149975" cy="4680520"/>
          </a:xfrm>
        </p:spPr>
        <p:txBody>
          <a:bodyPr>
            <a:noAutofit/>
          </a:bodyPr>
          <a:lstStyle/>
          <a:p>
            <a:r>
              <a:rPr lang="en-SG" sz="2400" dirty="0">
                <a:solidFill>
                  <a:srgbClr val="800000"/>
                </a:solidFill>
              </a:rPr>
              <a:t>The Quetzals live in the canopy layer of the </a:t>
            </a:r>
            <a:r>
              <a:rPr lang="en-SG" sz="2400" dirty="0" smtClean="0">
                <a:solidFill>
                  <a:srgbClr val="800000"/>
                </a:solidFill>
              </a:rPr>
              <a:t>rainforest in </a:t>
            </a:r>
            <a:r>
              <a:rPr lang="en-SG" sz="2400" dirty="0">
                <a:solidFill>
                  <a:srgbClr val="800000"/>
                </a:solidFill>
              </a:rPr>
              <a:t>Central America</a:t>
            </a:r>
            <a:r>
              <a:rPr lang="en-SG" sz="2400" dirty="0" smtClean="0">
                <a:solidFill>
                  <a:srgbClr val="800000"/>
                </a:solidFill>
              </a:rPr>
              <a:t>.</a:t>
            </a:r>
          </a:p>
          <a:p>
            <a:endParaRPr lang="en-SG" sz="2400" dirty="0">
              <a:solidFill>
                <a:srgbClr val="800000"/>
              </a:solidFill>
            </a:endParaRPr>
          </a:p>
          <a:p>
            <a:r>
              <a:rPr lang="en-SG" sz="2400" dirty="0">
                <a:solidFill>
                  <a:srgbClr val="800000"/>
                </a:solidFill>
              </a:rPr>
              <a:t>They eat lizards, bugs and insects when young. They also eat fruits, but mainly wild avocados when older</a:t>
            </a:r>
            <a:r>
              <a:rPr lang="en-SG" sz="2400" dirty="0" smtClean="0">
                <a:solidFill>
                  <a:srgbClr val="800000"/>
                </a:solidFill>
              </a:rPr>
              <a:t>.</a:t>
            </a:r>
          </a:p>
          <a:p>
            <a:endParaRPr lang="en-SG" sz="2400" dirty="0">
              <a:solidFill>
                <a:srgbClr val="800000"/>
              </a:solidFill>
            </a:endParaRPr>
          </a:p>
          <a:p>
            <a:r>
              <a:rPr lang="en-SG" sz="2400" dirty="0">
                <a:solidFill>
                  <a:srgbClr val="800000"/>
                </a:solidFill>
              </a:rPr>
              <a:t>Quetzals are hard to find because they nest only in the tallest and oldest trees in the rainforest that are at least 3,600 feet above sea level.</a:t>
            </a:r>
            <a:endParaRPr lang="en-SG" sz="2400" dirty="0">
              <a:solidFill>
                <a:srgbClr val="800000"/>
              </a:solidFill>
            </a:endParaRPr>
          </a:p>
        </p:txBody>
      </p:sp>
      <p:pic>
        <p:nvPicPr>
          <p:cNvPr id="4" name="Picture 2" descr="http://24.media.tumblr.com/tumblr_meh9okKtP21rppzm5o1_50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260648"/>
            <a:ext cx="2838450" cy="619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2951638" y="5974844"/>
            <a:ext cx="6207660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r"/>
            <a:r>
              <a:rPr lang="en-US" sz="2800" b="1" cap="all" spc="0" dirty="0" smtClean="0">
                <a:ln w="9000" cmpd="sng">
                  <a:solidFill>
                    <a:srgbClr val="800000"/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Look at the picture on the left</a:t>
            </a:r>
          </a:p>
          <a:p>
            <a:pPr algn="r"/>
            <a:r>
              <a:rPr lang="en-US" sz="2800" b="1" cap="all" dirty="0" smtClean="0">
                <a:ln w="9000" cmpd="sng">
                  <a:solidFill>
                    <a:srgbClr val="800000"/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And describe the quetzal.</a:t>
            </a:r>
            <a:endParaRPr lang="en-US" sz="2800" b="1" cap="all" spc="0" dirty="0">
              <a:ln w="9000" cmpd="sng">
                <a:solidFill>
                  <a:srgbClr val="800000"/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75450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31489" y="4005064"/>
            <a:ext cx="6512511" cy="1143000"/>
          </a:xfrm>
        </p:spPr>
        <p:txBody>
          <a:bodyPr/>
          <a:lstStyle/>
          <a:p>
            <a:r>
              <a:rPr lang="en-SG" dirty="0" smtClean="0">
                <a:solidFill>
                  <a:srgbClr val="C00000"/>
                </a:solidFill>
                <a:effectLst/>
              </a:rPr>
              <a:t>Questions to discuss</a:t>
            </a:r>
            <a:endParaRPr lang="en-SG" dirty="0">
              <a:solidFill>
                <a:srgbClr val="C00000"/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143000" y="332656"/>
            <a:ext cx="8001000" cy="3873584"/>
          </a:xfrm>
        </p:spPr>
        <p:txBody>
          <a:bodyPr>
            <a:normAutofit/>
          </a:bodyPr>
          <a:lstStyle/>
          <a:p>
            <a:r>
              <a:rPr lang="en-SG" sz="2800" dirty="0" smtClean="0">
                <a:solidFill>
                  <a:srgbClr val="800000"/>
                </a:solidFill>
              </a:rPr>
              <a:t>Do you believe that birds belong in cages?</a:t>
            </a:r>
          </a:p>
          <a:p>
            <a:endParaRPr lang="en-SG" sz="2800" dirty="0">
              <a:solidFill>
                <a:srgbClr val="800000"/>
              </a:solidFill>
            </a:endParaRPr>
          </a:p>
          <a:p>
            <a:r>
              <a:rPr lang="en-SG" sz="2800" dirty="0" smtClean="0">
                <a:solidFill>
                  <a:srgbClr val="800000"/>
                </a:solidFill>
              </a:rPr>
              <a:t>How do you feel about birds being kept in </a:t>
            </a:r>
            <a:r>
              <a:rPr lang="en-SG" sz="2800" dirty="0" err="1" smtClean="0">
                <a:solidFill>
                  <a:srgbClr val="800000"/>
                </a:solidFill>
              </a:rPr>
              <a:t>Jurong</a:t>
            </a:r>
            <a:r>
              <a:rPr lang="en-SG" sz="2800" dirty="0" smtClean="0">
                <a:solidFill>
                  <a:srgbClr val="800000"/>
                </a:solidFill>
              </a:rPr>
              <a:t> Bird Park?</a:t>
            </a:r>
          </a:p>
          <a:p>
            <a:endParaRPr lang="en-SG" sz="2800" dirty="0" smtClean="0">
              <a:solidFill>
                <a:srgbClr val="800000"/>
              </a:solidFill>
            </a:endParaRPr>
          </a:p>
          <a:p>
            <a:r>
              <a:rPr lang="en-SG" sz="2800" dirty="0" smtClean="0">
                <a:solidFill>
                  <a:srgbClr val="800000"/>
                </a:solidFill>
              </a:rPr>
              <a:t>What is the difference between a caged and an </a:t>
            </a:r>
            <a:r>
              <a:rPr lang="en-SG" sz="2800" dirty="0" err="1" smtClean="0">
                <a:solidFill>
                  <a:srgbClr val="800000"/>
                </a:solidFill>
              </a:rPr>
              <a:t>uncaged</a:t>
            </a:r>
            <a:r>
              <a:rPr lang="en-SG" sz="2800" dirty="0" smtClean="0">
                <a:solidFill>
                  <a:srgbClr val="800000"/>
                </a:solidFill>
              </a:rPr>
              <a:t> bird?</a:t>
            </a:r>
            <a:endParaRPr lang="en-SG" sz="2800" dirty="0">
              <a:solidFill>
                <a:srgbClr val="800000"/>
              </a:solidFill>
            </a:endParaRPr>
          </a:p>
          <a:p>
            <a:endParaRPr lang="en-SG" sz="2800" dirty="0">
              <a:solidFill>
                <a:srgbClr val="800000"/>
              </a:solidFill>
            </a:endParaRPr>
          </a:p>
        </p:txBody>
      </p:sp>
      <p:pic>
        <p:nvPicPr>
          <p:cNvPr id="3074" name="Picture 2" descr="http://farm4.staticflickr.com/3122/3137408478_48aa9eb6ce_z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3933056"/>
            <a:ext cx="3061676" cy="2088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959366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5655" y="1700808"/>
            <a:ext cx="6512511" cy="1143000"/>
          </a:xfrm>
        </p:spPr>
        <p:txBody>
          <a:bodyPr/>
          <a:lstStyle/>
          <a:p>
            <a:r>
              <a:rPr lang="en-SG" dirty="0" smtClean="0">
                <a:solidFill>
                  <a:srgbClr val="C00000"/>
                </a:solidFill>
                <a:effectLst/>
              </a:rPr>
              <a:t>Your Task</a:t>
            </a:r>
            <a:endParaRPr lang="en-SG" dirty="0">
              <a:solidFill>
                <a:srgbClr val="C00000"/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115616" y="692696"/>
            <a:ext cx="8028384" cy="3513544"/>
          </a:xfrm>
        </p:spPr>
        <p:txBody>
          <a:bodyPr>
            <a:normAutofit/>
          </a:bodyPr>
          <a:lstStyle/>
          <a:p>
            <a:r>
              <a:rPr lang="en-SG" sz="2800" dirty="0" smtClean="0">
                <a:solidFill>
                  <a:srgbClr val="C00000"/>
                </a:solidFill>
              </a:rPr>
              <a:t>Draw an </a:t>
            </a:r>
            <a:r>
              <a:rPr lang="en-SG" sz="2800" dirty="0" err="1" smtClean="0">
                <a:solidFill>
                  <a:srgbClr val="C00000"/>
                </a:solidFill>
              </a:rPr>
              <a:t>uncaged</a:t>
            </a:r>
            <a:r>
              <a:rPr lang="en-SG" sz="2800" dirty="0" smtClean="0">
                <a:solidFill>
                  <a:srgbClr val="C00000"/>
                </a:solidFill>
              </a:rPr>
              <a:t> Quetzal to symbolise freedom and beauty!</a:t>
            </a:r>
            <a:endParaRPr lang="en-SG" sz="2800" dirty="0">
              <a:solidFill>
                <a:srgbClr val="C00000"/>
              </a:solidFill>
            </a:endParaRPr>
          </a:p>
        </p:txBody>
      </p:sp>
      <p:pic>
        <p:nvPicPr>
          <p:cNvPr id="4098" name="Picture 2" descr="http://4.bp.blogspot.com/-tNVwYUDDKxM/T707UWKDOjI/AAAAAAAADrU/yGiddDZeLn8/s1600/DSC0832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5" y="1700808"/>
            <a:ext cx="3301751" cy="50284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611533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 descr="http://25.media.tumblr.com/tumblr_lyomd6FD2L1qch6r0o1_50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2752725"/>
            <a:ext cx="5868144" cy="4105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31489" y="1916832"/>
            <a:ext cx="6512511" cy="1143000"/>
          </a:xfrm>
        </p:spPr>
        <p:txBody>
          <a:bodyPr/>
          <a:lstStyle/>
          <a:p>
            <a:r>
              <a:rPr lang="en-SG" dirty="0" smtClean="0">
                <a:solidFill>
                  <a:srgbClr val="C00000"/>
                </a:solidFill>
                <a:effectLst/>
              </a:rPr>
              <a:t>How?</a:t>
            </a:r>
            <a:endParaRPr lang="en-SG" dirty="0">
              <a:solidFill>
                <a:srgbClr val="C00000"/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187624" y="0"/>
            <a:ext cx="7956376" cy="3474720"/>
          </a:xfrm>
        </p:spPr>
        <p:txBody>
          <a:bodyPr>
            <a:normAutofit/>
          </a:bodyPr>
          <a:lstStyle/>
          <a:p>
            <a:r>
              <a:rPr lang="en-SG" sz="2800" dirty="0" smtClean="0"/>
              <a:t>Look at the cages below. Choose a design and use curved lines to draw it. (Portrait mode)</a:t>
            </a:r>
          </a:p>
          <a:p>
            <a:endParaRPr lang="en-SG" sz="2800" dirty="0"/>
          </a:p>
          <a:p>
            <a:r>
              <a:rPr lang="en-SG" sz="2800" dirty="0" smtClean="0"/>
              <a:t>You may use a pencil first, and then outline it with black marker.</a:t>
            </a:r>
          </a:p>
          <a:p>
            <a:endParaRPr lang="en-SG" sz="2800" dirty="0"/>
          </a:p>
          <a:p>
            <a:endParaRPr lang="en-SG" sz="2800" dirty="0"/>
          </a:p>
        </p:txBody>
      </p:sp>
      <p:pic>
        <p:nvPicPr>
          <p:cNvPr id="5122" name="Picture 2" descr="http://data.whicdn.com/images/48498623/trace-design-bird-cage-traceable-mural-2_larg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137" y="2752725"/>
            <a:ext cx="4762500" cy="4105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913596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31489" y="1916832"/>
            <a:ext cx="6512511" cy="1143000"/>
          </a:xfrm>
        </p:spPr>
        <p:txBody>
          <a:bodyPr/>
          <a:lstStyle/>
          <a:p>
            <a:r>
              <a:rPr lang="en-SG" dirty="0" smtClean="0">
                <a:solidFill>
                  <a:srgbClr val="C00000"/>
                </a:solidFill>
                <a:effectLst/>
              </a:rPr>
              <a:t>How?</a:t>
            </a:r>
            <a:endParaRPr lang="en-SG" dirty="0">
              <a:solidFill>
                <a:srgbClr val="C00000"/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187624" y="0"/>
            <a:ext cx="7956376" cy="3474720"/>
          </a:xfrm>
        </p:spPr>
        <p:txBody>
          <a:bodyPr>
            <a:normAutofit/>
          </a:bodyPr>
          <a:lstStyle/>
          <a:p>
            <a:r>
              <a:rPr lang="en-SG" sz="2800" dirty="0" smtClean="0"/>
              <a:t>On another piece of paper, draw a quetzal using the drawing below as a guide.</a:t>
            </a:r>
          </a:p>
          <a:p>
            <a:endParaRPr lang="en-SG" sz="2800" dirty="0"/>
          </a:p>
          <a:p>
            <a:r>
              <a:rPr lang="en-SG" sz="2800" dirty="0" smtClean="0"/>
              <a:t>Colour it using </a:t>
            </a:r>
            <a:r>
              <a:rPr lang="en-SG" sz="2800" b="1" dirty="0" smtClean="0"/>
              <a:t>oil pastels</a:t>
            </a:r>
            <a:r>
              <a:rPr lang="en-SG" sz="2800" dirty="0" smtClean="0"/>
              <a:t>.</a:t>
            </a:r>
          </a:p>
          <a:p>
            <a:endParaRPr lang="en-SG" sz="2800" dirty="0"/>
          </a:p>
          <a:p>
            <a:endParaRPr lang="en-SG" sz="2800" dirty="0"/>
          </a:p>
        </p:txBody>
      </p:sp>
      <p:pic>
        <p:nvPicPr>
          <p:cNvPr id="6146" name="Picture 2" descr="http://anneinpanama.files.wordpress.com/2012/07/20120721-22214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39" y="2174984"/>
            <a:ext cx="4683015" cy="46830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461055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31489" y="3789040"/>
            <a:ext cx="6512511" cy="1143000"/>
          </a:xfrm>
        </p:spPr>
        <p:txBody>
          <a:bodyPr/>
          <a:lstStyle/>
          <a:p>
            <a:r>
              <a:rPr lang="en-SG" dirty="0" smtClean="0">
                <a:solidFill>
                  <a:srgbClr val="C00000"/>
                </a:solidFill>
                <a:effectLst/>
              </a:rPr>
              <a:t>How?</a:t>
            </a:r>
            <a:endParaRPr lang="en-SG" dirty="0">
              <a:solidFill>
                <a:srgbClr val="C00000"/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923927" y="2132856"/>
            <a:ext cx="5207705" cy="1584176"/>
          </a:xfrm>
        </p:spPr>
        <p:txBody>
          <a:bodyPr>
            <a:normAutofit/>
          </a:bodyPr>
          <a:lstStyle/>
          <a:p>
            <a:r>
              <a:rPr lang="en-SG" sz="2800" dirty="0" smtClean="0"/>
              <a:t>Cut out the coloured Quetzal and paste it on the cage which you have drawn earlier.</a:t>
            </a:r>
          </a:p>
        </p:txBody>
      </p:sp>
      <p:pic>
        <p:nvPicPr>
          <p:cNvPr id="7170" name="Picture 2" descr="http://4.bp.blogspot.com/-md8Jx_X9Lsc/T707VulQF-I/AAAAAAAADrc/G2_J2Gw01SI/s1600/DSC0832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320" y="548680"/>
            <a:ext cx="3667125" cy="548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4860032" y="5473005"/>
            <a:ext cx="4302777" cy="138499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r"/>
            <a:r>
              <a:rPr lang="en-US" sz="2800" b="1" cap="all" spc="0" dirty="0" smtClean="0">
                <a:ln w="9000" cmpd="sng">
                  <a:solidFill>
                    <a:srgbClr val="800000"/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Share your artwork with your teacher and friends</a:t>
            </a:r>
            <a:endParaRPr lang="en-US" sz="2800" b="1" cap="all" spc="0" dirty="0">
              <a:ln w="9000" cmpd="sng">
                <a:solidFill>
                  <a:srgbClr val="800000"/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31111199"/>
      </p:ext>
    </p:extLst>
  </p:cSld>
  <p:clrMapOvr>
    <a:masterClrMapping/>
  </p:clrMapOvr>
</p:sld>
</file>

<file path=ppt/theme/theme1.xml><?xml version="1.0" encoding="utf-8"?>
<a:theme xmlns:a="http://schemas.openxmlformats.org/drawingml/2006/main" name="Slipstream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7272</TotalTime>
  <Words>222</Words>
  <Application>Microsoft Office PowerPoint</Application>
  <PresentationFormat>On-screen Show (4:3)</PresentationFormat>
  <Paragraphs>29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Slipstream</vt:lpstr>
      <vt:lpstr>PowerPoint Presentation</vt:lpstr>
      <vt:lpstr>What are Quetzals?</vt:lpstr>
      <vt:lpstr>Questions to discuss</vt:lpstr>
      <vt:lpstr>Your Task</vt:lpstr>
      <vt:lpstr>How?</vt:lpstr>
      <vt:lpstr>How?</vt:lpstr>
      <vt:lpstr>How?</vt:lpstr>
    </vt:vector>
  </TitlesOfParts>
  <Company>MOE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Administrator</cp:lastModifiedBy>
  <cp:revision>7</cp:revision>
  <dcterms:created xsi:type="dcterms:W3CDTF">2013-03-28T01:54:00Z</dcterms:created>
  <dcterms:modified xsi:type="dcterms:W3CDTF">2013-04-02T03:06:44Z</dcterms:modified>
</cp:coreProperties>
</file>