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1" r:id="rId2"/>
    <p:sldId id="262" r:id="rId3"/>
    <p:sldId id="257" r:id="rId4"/>
    <p:sldId id="259" r:id="rId5"/>
    <p:sldId id="260" r:id="rId6"/>
    <p:sldId id="258"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864"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2F53101-A274-4F19-84BD-4032BBC90398}" type="datetimeFigureOut">
              <a:rPr lang="en-SG" smtClean="0"/>
              <a:t>15/4/2013</a:t>
            </a:fld>
            <a:endParaRPr lang="en-SG"/>
          </a:p>
        </p:txBody>
      </p:sp>
      <p:sp>
        <p:nvSpPr>
          <p:cNvPr id="16" name="Slide Number Placeholder 15"/>
          <p:cNvSpPr>
            <a:spLocks noGrp="1"/>
          </p:cNvSpPr>
          <p:nvPr>
            <p:ph type="sldNum" sz="quarter" idx="11"/>
          </p:nvPr>
        </p:nvSpPr>
        <p:spPr/>
        <p:txBody>
          <a:bodyPr/>
          <a:lstStyle/>
          <a:p>
            <a:fld id="{559E74EB-4C95-4AEA-B292-DB775CBB1FA0}" type="slidenum">
              <a:rPr lang="en-SG" smtClean="0"/>
              <a:t>‹#›</a:t>
            </a:fld>
            <a:endParaRPr lang="en-SG"/>
          </a:p>
        </p:txBody>
      </p:sp>
      <p:sp>
        <p:nvSpPr>
          <p:cNvPr id="17" name="Footer Placeholder 16"/>
          <p:cNvSpPr>
            <a:spLocks noGrp="1"/>
          </p:cNvSpPr>
          <p:nvPr>
            <p:ph type="ftr" sz="quarter" idx="12"/>
          </p:nvPr>
        </p:nvSpPr>
        <p:spPr/>
        <p:txBody>
          <a:bodyPr/>
          <a:lstStyle/>
          <a:p>
            <a:endParaRPr lang="en-S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F53101-A274-4F19-84BD-4032BBC90398}" type="datetimeFigureOut">
              <a:rPr lang="en-SG" smtClean="0"/>
              <a:t>15/4/2013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559E74EB-4C95-4AEA-B292-DB775CBB1FA0}" type="slidenum">
              <a:rPr lang="en-SG" smtClean="0"/>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F53101-A274-4F19-84BD-4032BBC90398}" type="datetimeFigureOut">
              <a:rPr lang="en-SG" smtClean="0"/>
              <a:t>15/4/2013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559E74EB-4C95-4AEA-B292-DB775CBB1FA0}" type="slidenum">
              <a:rPr lang="en-SG" smtClean="0"/>
              <a:t>‹#›</a:t>
            </a:fld>
            <a:endParaRPr lang="en-S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2F53101-A274-4F19-84BD-4032BBC90398}" type="datetimeFigureOut">
              <a:rPr lang="en-SG" smtClean="0"/>
              <a:t>15/4/2013</a:t>
            </a:fld>
            <a:endParaRPr lang="en-SG"/>
          </a:p>
        </p:txBody>
      </p:sp>
      <p:sp>
        <p:nvSpPr>
          <p:cNvPr id="15" name="Slide Number Placeholder 14"/>
          <p:cNvSpPr>
            <a:spLocks noGrp="1"/>
          </p:cNvSpPr>
          <p:nvPr>
            <p:ph type="sldNum" sz="quarter" idx="15"/>
          </p:nvPr>
        </p:nvSpPr>
        <p:spPr/>
        <p:txBody>
          <a:bodyPr/>
          <a:lstStyle>
            <a:lvl1pPr algn="ctr">
              <a:defRPr/>
            </a:lvl1pPr>
          </a:lstStyle>
          <a:p>
            <a:fld id="{559E74EB-4C95-4AEA-B292-DB775CBB1FA0}" type="slidenum">
              <a:rPr lang="en-SG" smtClean="0"/>
              <a:t>‹#›</a:t>
            </a:fld>
            <a:endParaRPr lang="en-SG"/>
          </a:p>
        </p:txBody>
      </p:sp>
      <p:sp>
        <p:nvSpPr>
          <p:cNvPr id="16" name="Footer Placeholder 15"/>
          <p:cNvSpPr>
            <a:spLocks noGrp="1"/>
          </p:cNvSpPr>
          <p:nvPr>
            <p:ph type="ftr" sz="quarter" idx="16"/>
          </p:nvPr>
        </p:nvSpPr>
        <p:spPr/>
        <p:txBody>
          <a:bodyPr/>
          <a:lstStyle/>
          <a:p>
            <a:endParaRPr lang="en-SG"/>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F53101-A274-4F19-84BD-4032BBC90398}" type="datetimeFigureOut">
              <a:rPr lang="en-SG" smtClean="0"/>
              <a:t>15/4/2013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559E74EB-4C95-4AEA-B292-DB775CBB1FA0}" type="slidenum">
              <a:rPr lang="en-SG" smtClean="0"/>
              <a:t>‹#›</a:t>
            </a:fld>
            <a:endParaRPr lang="en-SG"/>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2F53101-A274-4F19-84BD-4032BBC90398}" type="datetimeFigureOut">
              <a:rPr lang="en-SG" smtClean="0"/>
              <a:t>15/4/2013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559E74EB-4C95-4AEA-B292-DB775CBB1FA0}" type="slidenum">
              <a:rPr lang="en-SG" smtClean="0"/>
              <a:t>‹#›</a:t>
            </a:fld>
            <a:endParaRPr lang="en-SG"/>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59E74EB-4C95-4AEA-B292-DB775CBB1FA0}" type="slidenum">
              <a:rPr lang="en-SG" smtClean="0"/>
              <a:t>‹#›</a:t>
            </a:fld>
            <a:endParaRPr lang="en-SG"/>
          </a:p>
        </p:txBody>
      </p:sp>
      <p:sp>
        <p:nvSpPr>
          <p:cNvPr id="8" name="Footer Placeholder 7"/>
          <p:cNvSpPr>
            <a:spLocks noGrp="1"/>
          </p:cNvSpPr>
          <p:nvPr>
            <p:ph type="ftr" sz="quarter" idx="11"/>
          </p:nvPr>
        </p:nvSpPr>
        <p:spPr/>
        <p:txBody>
          <a:bodyPr/>
          <a:lstStyle/>
          <a:p>
            <a:endParaRPr lang="en-SG"/>
          </a:p>
        </p:txBody>
      </p:sp>
      <p:sp>
        <p:nvSpPr>
          <p:cNvPr id="7" name="Date Placeholder 6"/>
          <p:cNvSpPr>
            <a:spLocks noGrp="1"/>
          </p:cNvSpPr>
          <p:nvPr>
            <p:ph type="dt" sz="half" idx="10"/>
          </p:nvPr>
        </p:nvSpPr>
        <p:spPr/>
        <p:txBody>
          <a:bodyPr/>
          <a:lstStyle/>
          <a:p>
            <a:fld id="{42F53101-A274-4F19-84BD-4032BBC90398}" type="datetimeFigureOut">
              <a:rPr lang="en-SG" smtClean="0"/>
              <a:t>15/4/2013</a:t>
            </a:fld>
            <a:endParaRPr lang="en-SG"/>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2F53101-A274-4F19-84BD-4032BBC90398}" type="datetimeFigureOut">
              <a:rPr lang="en-SG" smtClean="0"/>
              <a:t>15/4/2013</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559E74EB-4C95-4AEA-B292-DB775CBB1FA0}" type="slidenum">
              <a:rPr lang="en-SG" smtClean="0"/>
              <a:t>‹#›</a:t>
            </a:fld>
            <a:endParaRPr lang="en-SG"/>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53101-A274-4F19-84BD-4032BBC90398}" type="datetimeFigureOut">
              <a:rPr lang="en-SG" smtClean="0"/>
              <a:t>15/4/2013</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559E74EB-4C95-4AEA-B292-DB775CBB1FA0}" type="slidenum">
              <a:rPr lang="en-SG" smtClean="0"/>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2F53101-A274-4F19-84BD-4032BBC90398}" type="datetimeFigureOut">
              <a:rPr lang="en-SG" smtClean="0"/>
              <a:t>15/4/2013</a:t>
            </a:fld>
            <a:endParaRPr lang="en-SG"/>
          </a:p>
        </p:txBody>
      </p:sp>
      <p:sp>
        <p:nvSpPr>
          <p:cNvPr id="9" name="Slide Number Placeholder 8"/>
          <p:cNvSpPr>
            <a:spLocks noGrp="1"/>
          </p:cNvSpPr>
          <p:nvPr>
            <p:ph type="sldNum" sz="quarter" idx="15"/>
          </p:nvPr>
        </p:nvSpPr>
        <p:spPr/>
        <p:txBody>
          <a:bodyPr/>
          <a:lstStyle/>
          <a:p>
            <a:fld id="{559E74EB-4C95-4AEA-B292-DB775CBB1FA0}" type="slidenum">
              <a:rPr lang="en-SG" smtClean="0"/>
              <a:t>‹#›</a:t>
            </a:fld>
            <a:endParaRPr lang="en-SG"/>
          </a:p>
        </p:txBody>
      </p:sp>
      <p:sp>
        <p:nvSpPr>
          <p:cNvPr id="10" name="Footer Placeholder 9"/>
          <p:cNvSpPr>
            <a:spLocks noGrp="1"/>
          </p:cNvSpPr>
          <p:nvPr>
            <p:ph type="ftr" sz="quarter" idx="16"/>
          </p:nvPr>
        </p:nvSpPr>
        <p:spPr/>
        <p:txBody>
          <a:bodyPr/>
          <a:lstStyle/>
          <a:p>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2F53101-A274-4F19-84BD-4032BBC90398}" type="datetimeFigureOut">
              <a:rPr lang="en-SG" smtClean="0"/>
              <a:t>15/4/2013</a:t>
            </a:fld>
            <a:endParaRPr lang="en-SG"/>
          </a:p>
        </p:txBody>
      </p:sp>
      <p:sp>
        <p:nvSpPr>
          <p:cNvPr id="9" name="Slide Number Placeholder 8"/>
          <p:cNvSpPr>
            <a:spLocks noGrp="1"/>
          </p:cNvSpPr>
          <p:nvPr>
            <p:ph type="sldNum" sz="quarter" idx="11"/>
          </p:nvPr>
        </p:nvSpPr>
        <p:spPr/>
        <p:txBody>
          <a:bodyPr/>
          <a:lstStyle/>
          <a:p>
            <a:fld id="{559E74EB-4C95-4AEA-B292-DB775CBB1FA0}" type="slidenum">
              <a:rPr lang="en-SG" smtClean="0"/>
              <a:t>‹#›</a:t>
            </a:fld>
            <a:endParaRPr lang="en-SG"/>
          </a:p>
        </p:txBody>
      </p:sp>
      <p:sp>
        <p:nvSpPr>
          <p:cNvPr id="10" name="Footer Placeholder 9"/>
          <p:cNvSpPr>
            <a:spLocks noGrp="1"/>
          </p:cNvSpPr>
          <p:nvPr>
            <p:ph type="ftr" sz="quarter" idx="12"/>
          </p:nvPr>
        </p:nvSpPr>
        <p:spPr/>
        <p:txBody>
          <a:bodyPr/>
          <a:lstStyle/>
          <a:p>
            <a:endParaRPr lang="en-S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2F53101-A274-4F19-84BD-4032BBC90398}" type="datetimeFigureOut">
              <a:rPr lang="en-SG" smtClean="0"/>
              <a:t>15/4/2013</a:t>
            </a:fld>
            <a:endParaRPr lang="en-SG"/>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SG"/>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59E74EB-4C95-4AEA-B292-DB775CBB1FA0}" type="slidenum">
              <a:rPr lang="en-SG" smtClean="0"/>
              <a:t>‹#›</a:t>
            </a:fld>
            <a:endParaRPr lang="en-SG"/>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SG"/>
          </a:p>
        </p:txBody>
      </p:sp>
      <p:sp>
        <p:nvSpPr>
          <p:cNvPr id="2" name="Title 1"/>
          <p:cNvSpPr>
            <a:spLocks noGrp="1"/>
          </p:cNvSpPr>
          <p:nvPr>
            <p:ph type="title"/>
          </p:nvPr>
        </p:nvSpPr>
        <p:spPr/>
        <p:txBody>
          <a:bodyPr/>
          <a:lstStyle/>
          <a:p>
            <a:pPr algn="ctr"/>
            <a:r>
              <a:rPr lang="en-US" dirty="0" smtClean="0"/>
              <a:t>Van Gogh’s Chair Pop-ups</a:t>
            </a:r>
            <a:endParaRPr lang="en-SG" dirty="0"/>
          </a:p>
        </p:txBody>
      </p:sp>
      <p:pic>
        <p:nvPicPr>
          <p:cNvPr id="4" name="Picture 2" descr="C:\Users\s7719765f\Desktop\Samsung2\Screenshot_2012-10-27-22-35-33.png"/>
          <p:cNvPicPr>
            <a:picLocks noChangeAspect="1" noChangeArrowheads="1"/>
          </p:cNvPicPr>
          <p:nvPr/>
        </p:nvPicPr>
        <p:blipFill rotWithShape="1">
          <a:blip r:embed="rId2">
            <a:extLst>
              <a:ext uri="{28A0092B-C50C-407E-A947-70E740481C1C}">
                <a14:useLocalDpi xmlns:a14="http://schemas.microsoft.com/office/drawing/2010/main" val="0"/>
              </a:ext>
            </a:extLst>
          </a:blip>
          <a:srcRect l="5888" t="35196" r="25903" b="41734"/>
          <a:stretch/>
        </p:blipFill>
        <p:spPr bwMode="auto">
          <a:xfrm>
            <a:off x="437771" y="1484784"/>
            <a:ext cx="8382701" cy="4536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5995903" y="3284984"/>
            <a:ext cx="2736304" cy="1200329"/>
          </a:xfrm>
          <a:prstGeom prst="rect">
            <a:avLst/>
          </a:prstGeom>
        </p:spPr>
        <p:txBody>
          <a:bodyPr wrap="square">
            <a:spAutoFit/>
          </a:bodyPr>
          <a:lstStyle/>
          <a:p>
            <a:r>
              <a:rPr lang="en-SG" i="1" dirty="0" smtClean="0">
                <a:solidFill>
                  <a:schemeClr val="bg1">
                    <a:lumMod val="95000"/>
                    <a:lumOff val="5000"/>
                  </a:schemeClr>
                </a:solidFill>
              </a:rPr>
              <a:t>“Empty </a:t>
            </a:r>
            <a:r>
              <a:rPr lang="en-SG" i="1" dirty="0">
                <a:solidFill>
                  <a:schemeClr val="bg1">
                    <a:lumMod val="95000"/>
                    <a:lumOff val="5000"/>
                  </a:schemeClr>
                </a:solidFill>
              </a:rPr>
              <a:t>chairs have frequently been used as the personification of the people who own them</a:t>
            </a:r>
            <a:r>
              <a:rPr lang="en-SG" i="1" dirty="0" smtClean="0">
                <a:solidFill>
                  <a:schemeClr val="bg1">
                    <a:lumMod val="95000"/>
                    <a:lumOff val="5000"/>
                  </a:schemeClr>
                </a:solidFill>
              </a:rPr>
              <a:t>.”</a:t>
            </a:r>
            <a:endParaRPr lang="en-SG" i="1" dirty="0">
              <a:solidFill>
                <a:schemeClr val="bg1">
                  <a:lumMod val="95000"/>
                  <a:lumOff val="5000"/>
                </a:schemeClr>
              </a:solidFill>
            </a:endParaRPr>
          </a:p>
        </p:txBody>
      </p:sp>
      <p:sp>
        <p:nvSpPr>
          <p:cNvPr id="6" name="TextBox 5"/>
          <p:cNvSpPr txBox="1"/>
          <p:nvPr/>
        </p:nvSpPr>
        <p:spPr>
          <a:xfrm>
            <a:off x="705352" y="3377316"/>
            <a:ext cx="2088232" cy="1015663"/>
          </a:xfrm>
          <a:prstGeom prst="rect">
            <a:avLst/>
          </a:prstGeom>
          <a:noFill/>
        </p:spPr>
        <p:txBody>
          <a:bodyPr wrap="square" rtlCol="0">
            <a:spAutoFit/>
          </a:bodyPr>
          <a:lstStyle/>
          <a:p>
            <a:r>
              <a:rPr lang="en-US" sz="2000" i="1" dirty="0" smtClean="0">
                <a:solidFill>
                  <a:schemeClr val="bg1">
                    <a:lumMod val="95000"/>
                    <a:lumOff val="5000"/>
                  </a:schemeClr>
                </a:solidFill>
              </a:rPr>
              <a:t>Why do you think Van Gogh draw this chair?</a:t>
            </a:r>
            <a:endParaRPr lang="en-SG" sz="2000" i="1" dirty="0">
              <a:solidFill>
                <a:schemeClr val="bg1">
                  <a:lumMod val="95000"/>
                  <a:lumOff val="5000"/>
                </a:schemeClr>
              </a:solidFill>
            </a:endParaRPr>
          </a:p>
        </p:txBody>
      </p:sp>
    </p:spTree>
    <p:extLst>
      <p:ext uri="{BB962C8B-B14F-4D97-AF65-F5344CB8AC3E}">
        <p14:creationId xmlns:p14="http://schemas.microsoft.com/office/powerpoint/2010/main" val="158781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You are going to design a chair that personify you.</a:t>
            </a:r>
          </a:p>
          <a:p>
            <a:r>
              <a:rPr lang="en-US" dirty="0" smtClean="0"/>
              <a:t>Design the background of the room that personify you as well.</a:t>
            </a:r>
          </a:p>
          <a:p>
            <a:r>
              <a:rPr lang="en-US" dirty="0" smtClean="0"/>
              <a:t>At the end of the lesson, describe in your sketchbook about the art work and how the work is related to you. In other words, you are creating an ARTIST STATEMENT. Also, include a ‘title’.</a:t>
            </a:r>
          </a:p>
          <a:p>
            <a:r>
              <a:rPr lang="en-US" dirty="0" smtClean="0"/>
              <a:t>Now, let’s look at some example:</a:t>
            </a:r>
            <a:endParaRPr lang="en-SG" dirty="0"/>
          </a:p>
        </p:txBody>
      </p:sp>
      <p:sp>
        <p:nvSpPr>
          <p:cNvPr id="3" name="Title 2"/>
          <p:cNvSpPr>
            <a:spLocks noGrp="1"/>
          </p:cNvSpPr>
          <p:nvPr>
            <p:ph type="title"/>
          </p:nvPr>
        </p:nvSpPr>
        <p:spPr/>
        <p:txBody>
          <a:bodyPr/>
          <a:lstStyle/>
          <a:p>
            <a:r>
              <a:rPr lang="en-US" dirty="0" smtClean="0"/>
              <a:t>Your task</a:t>
            </a:r>
            <a:endParaRPr lang="en-SG" dirty="0"/>
          </a:p>
        </p:txBody>
      </p:sp>
    </p:spTree>
    <p:extLst>
      <p:ext uri="{BB962C8B-B14F-4D97-AF65-F5344CB8AC3E}">
        <p14:creationId xmlns:p14="http://schemas.microsoft.com/office/powerpoint/2010/main" val="288218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SG" dirty="0"/>
          </a:p>
        </p:txBody>
      </p:sp>
      <p:sp>
        <p:nvSpPr>
          <p:cNvPr id="2" name="Title 1"/>
          <p:cNvSpPr>
            <a:spLocks noGrp="1"/>
          </p:cNvSpPr>
          <p:nvPr>
            <p:ph type="title"/>
          </p:nvPr>
        </p:nvSpPr>
        <p:spPr/>
        <p:txBody>
          <a:bodyPr/>
          <a:lstStyle/>
          <a:p>
            <a:r>
              <a:rPr lang="en-US" dirty="0" smtClean="0"/>
              <a:t>Van Gogh’s </a:t>
            </a:r>
            <a:r>
              <a:rPr lang="en-US" dirty="0" smtClean="0"/>
              <a:t>Pop Up Chair</a:t>
            </a:r>
            <a:endParaRPr lang="en-SG" dirty="0"/>
          </a:p>
        </p:txBody>
      </p:sp>
      <p:pic>
        <p:nvPicPr>
          <p:cNvPr id="4" name="Picture 2" descr="C:\Users\s7719765f\Desktop\Samsung2\Screenshot_2012-10-27-22-35-33.png"/>
          <p:cNvPicPr>
            <a:picLocks noChangeAspect="1" noChangeArrowheads="1"/>
          </p:cNvPicPr>
          <p:nvPr/>
        </p:nvPicPr>
        <p:blipFill rotWithShape="1">
          <a:blip r:embed="rId2">
            <a:extLst>
              <a:ext uri="{28A0092B-C50C-407E-A947-70E740481C1C}">
                <a14:useLocalDpi xmlns:a14="http://schemas.microsoft.com/office/drawing/2010/main" val="0"/>
              </a:ext>
            </a:extLst>
          </a:blip>
          <a:srcRect l="9280" t="11320" r="32298" b="64206"/>
          <a:stretch/>
        </p:blipFill>
        <p:spPr bwMode="auto">
          <a:xfrm rot="21393429">
            <a:off x="968777" y="1415969"/>
            <a:ext cx="7344816" cy="49230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182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SG"/>
          </a:p>
        </p:txBody>
      </p:sp>
      <p:sp>
        <p:nvSpPr>
          <p:cNvPr id="2" name="Title 1"/>
          <p:cNvSpPr>
            <a:spLocks noGrp="1"/>
          </p:cNvSpPr>
          <p:nvPr>
            <p:ph type="title"/>
          </p:nvPr>
        </p:nvSpPr>
        <p:spPr/>
        <p:txBody>
          <a:bodyPr/>
          <a:lstStyle/>
          <a:p>
            <a:endParaRPr lang="en-SG"/>
          </a:p>
        </p:txBody>
      </p:sp>
      <p:pic>
        <p:nvPicPr>
          <p:cNvPr id="5" name="Picture 4" descr="C:\Users\s7719765f\Desktop\Samsung2\Screenshot_2012-10-27-22-35-42.png"/>
          <p:cNvPicPr>
            <a:picLocks noChangeAspect="1" noChangeArrowheads="1"/>
          </p:cNvPicPr>
          <p:nvPr/>
        </p:nvPicPr>
        <p:blipFill rotWithShape="1">
          <a:blip r:embed="rId2">
            <a:extLst>
              <a:ext uri="{28A0092B-C50C-407E-A947-70E740481C1C}">
                <a14:useLocalDpi xmlns:a14="http://schemas.microsoft.com/office/drawing/2010/main" val="0"/>
              </a:ext>
            </a:extLst>
          </a:blip>
          <a:srcRect l="14570" t="9299" r="33930" b="52411"/>
          <a:stretch/>
        </p:blipFill>
        <p:spPr bwMode="auto">
          <a:xfrm>
            <a:off x="3131840" y="172773"/>
            <a:ext cx="5461250" cy="64965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7719765f\Desktop\Samsung2\Screenshot_2012-10-27-22-35-33.png"/>
          <p:cNvPicPr>
            <a:picLocks noChangeAspect="1" noChangeArrowheads="1"/>
          </p:cNvPicPr>
          <p:nvPr/>
        </p:nvPicPr>
        <p:blipFill rotWithShape="1">
          <a:blip r:embed="rId3">
            <a:extLst>
              <a:ext uri="{28A0092B-C50C-407E-A947-70E740481C1C}">
                <a14:useLocalDpi xmlns:a14="http://schemas.microsoft.com/office/drawing/2010/main" val="0"/>
              </a:ext>
            </a:extLst>
          </a:blip>
          <a:srcRect l="14544" t="68294" r="59877" b="12363"/>
          <a:stretch/>
        </p:blipFill>
        <p:spPr bwMode="auto">
          <a:xfrm>
            <a:off x="467544" y="172773"/>
            <a:ext cx="2716352" cy="32864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s7719765f\Desktop\Samsung2\Screenshot_2012-10-27-22-35-33.png"/>
          <p:cNvPicPr>
            <a:picLocks noChangeAspect="1" noChangeArrowheads="1"/>
          </p:cNvPicPr>
          <p:nvPr/>
        </p:nvPicPr>
        <p:blipFill rotWithShape="1">
          <a:blip r:embed="rId3">
            <a:extLst>
              <a:ext uri="{28A0092B-C50C-407E-A947-70E740481C1C}">
                <a14:useLocalDpi xmlns:a14="http://schemas.microsoft.com/office/drawing/2010/main" val="0"/>
              </a:ext>
            </a:extLst>
          </a:blip>
          <a:srcRect l="40123" t="68294" r="34298" b="12363"/>
          <a:stretch/>
        </p:blipFill>
        <p:spPr bwMode="auto">
          <a:xfrm>
            <a:off x="467544" y="3381718"/>
            <a:ext cx="2717337" cy="3287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467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SG"/>
          </a:p>
        </p:txBody>
      </p:sp>
      <p:sp>
        <p:nvSpPr>
          <p:cNvPr id="2" name="Title 1"/>
          <p:cNvSpPr>
            <a:spLocks noGrp="1"/>
          </p:cNvSpPr>
          <p:nvPr>
            <p:ph type="title"/>
          </p:nvPr>
        </p:nvSpPr>
        <p:spPr/>
        <p:txBody>
          <a:bodyPr/>
          <a:lstStyle/>
          <a:p>
            <a:endParaRPr lang="en-SG"/>
          </a:p>
        </p:txBody>
      </p:sp>
      <p:pic>
        <p:nvPicPr>
          <p:cNvPr id="4" name="Picture 3" descr="C:\Users\s7719765f\Desktop\Samsung2\Screenshot_2012-10-27-22-35-42.png"/>
          <p:cNvPicPr>
            <a:picLocks noChangeAspect="1" noChangeArrowheads="1"/>
          </p:cNvPicPr>
          <p:nvPr/>
        </p:nvPicPr>
        <p:blipFill rotWithShape="1">
          <a:blip r:embed="rId2">
            <a:extLst>
              <a:ext uri="{28A0092B-C50C-407E-A947-70E740481C1C}">
                <a14:useLocalDpi xmlns:a14="http://schemas.microsoft.com/office/drawing/2010/main" val="0"/>
              </a:ext>
            </a:extLst>
          </a:blip>
          <a:srcRect l="8280" t="47589" r="33930" b="14122"/>
          <a:stretch/>
        </p:blipFill>
        <p:spPr bwMode="auto">
          <a:xfrm>
            <a:off x="1475656" y="182206"/>
            <a:ext cx="6192688" cy="656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278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A4 Paper</a:t>
            </a:r>
          </a:p>
          <a:p>
            <a:r>
              <a:rPr lang="en-US" dirty="0" smtClean="0"/>
              <a:t>Marker</a:t>
            </a:r>
          </a:p>
          <a:p>
            <a:r>
              <a:rPr lang="en-US" dirty="0" smtClean="0"/>
              <a:t>Scissors</a:t>
            </a:r>
          </a:p>
          <a:p>
            <a:r>
              <a:rPr lang="en-US" dirty="0" err="1" smtClean="0"/>
              <a:t>Colouring</a:t>
            </a:r>
            <a:r>
              <a:rPr lang="en-US" dirty="0" smtClean="0"/>
              <a:t> materials</a:t>
            </a:r>
          </a:p>
          <a:p>
            <a:endParaRPr lang="en-US" dirty="0"/>
          </a:p>
          <a:p>
            <a:pPr marL="0" indent="0">
              <a:buNone/>
            </a:pPr>
            <a:r>
              <a:rPr lang="en-US" sz="3200" dirty="0" smtClean="0"/>
              <a:t>Let’s look at how to do a Van Gogh’s Pop Up Chair.</a:t>
            </a:r>
          </a:p>
          <a:p>
            <a:endParaRPr lang="en-US" dirty="0" smtClean="0"/>
          </a:p>
          <a:p>
            <a:endParaRPr lang="en-SG" dirty="0"/>
          </a:p>
        </p:txBody>
      </p:sp>
      <p:sp>
        <p:nvSpPr>
          <p:cNvPr id="2" name="Title 1"/>
          <p:cNvSpPr>
            <a:spLocks noGrp="1"/>
          </p:cNvSpPr>
          <p:nvPr>
            <p:ph type="title"/>
          </p:nvPr>
        </p:nvSpPr>
        <p:spPr/>
        <p:txBody>
          <a:bodyPr/>
          <a:lstStyle/>
          <a:p>
            <a:r>
              <a:rPr lang="en-US" dirty="0" smtClean="0"/>
              <a:t>What You Need:</a:t>
            </a:r>
            <a:endParaRPr lang="en-SG" dirty="0"/>
          </a:p>
        </p:txBody>
      </p:sp>
    </p:spTree>
    <p:extLst>
      <p:ext uri="{BB962C8B-B14F-4D97-AF65-F5344CB8AC3E}">
        <p14:creationId xmlns:p14="http://schemas.microsoft.com/office/powerpoint/2010/main" val="358511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SG" dirty="0"/>
          </a:p>
        </p:txBody>
      </p:sp>
      <p:sp>
        <p:nvSpPr>
          <p:cNvPr id="3" name="Title 2"/>
          <p:cNvSpPr>
            <a:spLocks noGrp="1"/>
          </p:cNvSpPr>
          <p:nvPr>
            <p:ph type="title"/>
          </p:nvPr>
        </p:nvSpPr>
        <p:spPr/>
        <p:txBody>
          <a:bodyPr/>
          <a:lstStyle/>
          <a:p>
            <a:endParaRPr lang="en-SG"/>
          </a:p>
        </p:txBody>
      </p:sp>
      <p:pic>
        <p:nvPicPr>
          <p:cNvPr id="1027" name="Picture 3" descr="C:\Users\s7719765f\Desktop\20130415_1212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60648"/>
            <a:ext cx="3635523" cy="27266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s7719765f\Desktop\20130415_1213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332656"/>
            <a:ext cx="3539512" cy="26546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s7719765f\Desktop\20130415_1214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529971" y="3607025"/>
            <a:ext cx="3021857" cy="22663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C:\Users\s7719765f\Desktop\20130415_12145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4112949" y="3600019"/>
            <a:ext cx="3096344" cy="23222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251520" y="2060848"/>
            <a:ext cx="1940879" cy="892552"/>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cap="none" spc="0" dirty="0" smtClean="0">
                <a:ln w="50800"/>
                <a:solidFill>
                  <a:schemeClr val="bg1">
                    <a:shade val="50000"/>
                  </a:schemeClr>
                </a:solidFill>
                <a:effectLst/>
              </a:rPr>
              <a:t>Step 1</a:t>
            </a:r>
          </a:p>
          <a:p>
            <a:pPr algn="ctr"/>
            <a:r>
              <a:rPr lang="en-US" sz="1600" b="1" dirty="0" smtClean="0">
                <a:ln w="50800"/>
                <a:solidFill>
                  <a:schemeClr val="bg1">
                    <a:shade val="50000"/>
                  </a:schemeClr>
                </a:solidFill>
              </a:rPr>
              <a:t>Fold into 4 parts</a:t>
            </a:r>
            <a:endParaRPr lang="en-US" sz="1600" b="1" cap="none" spc="0" dirty="0">
              <a:ln w="50800"/>
              <a:solidFill>
                <a:schemeClr val="bg1">
                  <a:shade val="50000"/>
                </a:schemeClr>
              </a:solidFill>
              <a:effectLst/>
            </a:endParaRPr>
          </a:p>
        </p:txBody>
      </p:sp>
      <p:sp>
        <p:nvSpPr>
          <p:cNvPr id="10" name="Rectangle 9"/>
          <p:cNvSpPr/>
          <p:nvPr/>
        </p:nvSpPr>
        <p:spPr>
          <a:xfrm>
            <a:off x="6084168" y="2132856"/>
            <a:ext cx="2694740" cy="892552"/>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cap="none" spc="0" dirty="0" smtClean="0">
                <a:ln w="50800"/>
                <a:solidFill>
                  <a:schemeClr val="bg1">
                    <a:shade val="50000"/>
                  </a:schemeClr>
                </a:solidFill>
                <a:effectLst/>
              </a:rPr>
              <a:t>Step 2</a:t>
            </a:r>
          </a:p>
          <a:p>
            <a:pPr algn="ctr"/>
            <a:r>
              <a:rPr lang="en-US" sz="1600" b="1" dirty="0" smtClean="0">
                <a:ln w="50800"/>
                <a:solidFill>
                  <a:schemeClr val="bg1">
                    <a:shade val="50000"/>
                  </a:schemeClr>
                </a:solidFill>
              </a:rPr>
              <a:t>Cut along the black lines</a:t>
            </a:r>
            <a:endParaRPr lang="en-US" sz="1600" b="1" cap="none" spc="0" dirty="0">
              <a:ln w="50800"/>
              <a:solidFill>
                <a:schemeClr val="bg1">
                  <a:shade val="50000"/>
                </a:schemeClr>
              </a:solidFill>
              <a:effectLst/>
            </a:endParaRPr>
          </a:p>
        </p:txBody>
      </p:sp>
      <p:sp>
        <p:nvSpPr>
          <p:cNvPr id="11" name="Rectangle 10"/>
          <p:cNvSpPr/>
          <p:nvPr/>
        </p:nvSpPr>
        <p:spPr>
          <a:xfrm>
            <a:off x="1327047" y="5373216"/>
            <a:ext cx="2092825" cy="892552"/>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cap="none" spc="0" dirty="0" smtClean="0">
                <a:ln w="50800"/>
                <a:solidFill>
                  <a:schemeClr val="bg1">
                    <a:shade val="50000"/>
                  </a:schemeClr>
                </a:solidFill>
                <a:effectLst/>
              </a:rPr>
              <a:t>Step 3</a:t>
            </a:r>
          </a:p>
          <a:p>
            <a:pPr algn="ctr"/>
            <a:r>
              <a:rPr lang="en-US" sz="1600" b="1" dirty="0" smtClean="0">
                <a:ln w="50800"/>
                <a:solidFill>
                  <a:schemeClr val="bg1">
                    <a:shade val="50000"/>
                  </a:schemeClr>
                </a:solidFill>
              </a:rPr>
              <a:t>Fold to get this</a:t>
            </a:r>
            <a:endParaRPr lang="en-US" sz="1600" b="1" cap="none" spc="0" dirty="0">
              <a:ln w="50800"/>
              <a:solidFill>
                <a:schemeClr val="bg1">
                  <a:shade val="50000"/>
                </a:schemeClr>
              </a:solidFill>
              <a:effectLst/>
            </a:endParaRPr>
          </a:p>
        </p:txBody>
      </p:sp>
      <p:sp>
        <p:nvSpPr>
          <p:cNvPr id="12" name="Rectangle 11"/>
          <p:cNvSpPr/>
          <p:nvPr/>
        </p:nvSpPr>
        <p:spPr>
          <a:xfrm>
            <a:off x="5148064" y="5397824"/>
            <a:ext cx="2376264" cy="954107"/>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cap="none" spc="0" dirty="0" smtClean="0">
                <a:ln w="50800"/>
                <a:solidFill>
                  <a:schemeClr val="bg1">
                    <a:shade val="50000"/>
                  </a:schemeClr>
                </a:solidFill>
                <a:effectLst/>
              </a:rPr>
              <a:t>Step 4</a:t>
            </a:r>
          </a:p>
          <a:p>
            <a:pPr algn="ctr"/>
            <a:r>
              <a:rPr lang="en-US" sz="2000" b="1" dirty="0" smtClean="0">
                <a:ln w="50800"/>
                <a:solidFill>
                  <a:schemeClr val="bg1">
                    <a:shade val="50000"/>
                  </a:schemeClr>
                </a:solidFill>
              </a:rPr>
              <a:t>Draw your design</a:t>
            </a:r>
            <a:endParaRPr lang="en-US" sz="2000" b="1" cap="none" spc="0" dirty="0">
              <a:ln w="50800"/>
              <a:solidFill>
                <a:schemeClr val="bg1">
                  <a:shade val="50000"/>
                </a:schemeClr>
              </a:solidFill>
              <a:effectLst/>
            </a:endParaRPr>
          </a:p>
        </p:txBody>
      </p:sp>
      <p:sp>
        <p:nvSpPr>
          <p:cNvPr id="13" name="Rectangle 12"/>
          <p:cNvSpPr/>
          <p:nvPr/>
        </p:nvSpPr>
        <p:spPr>
          <a:xfrm>
            <a:off x="7197719" y="3645024"/>
            <a:ext cx="1507023" cy="954107"/>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cap="none" spc="0" dirty="0" smtClean="0">
                <a:ln w="50800"/>
                <a:solidFill>
                  <a:schemeClr val="bg1">
                    <a:shade val="50000"/>
                  </a:schemeClr>
                </a:solidFill>
                <a:effectLst/>
              </a:rPr>
              <a:t>Step 5</a:t>
            </a:r>
          </a:p>
          <a:p>
            <a:pPr algn="ctr"/>
            <a:r>
              <a:rPr lang="en-US" b="1" dirty="0" smtClean="0">
                <a:ln w="50800"/>
                <a:solidFill>
                  <a:schemeClr val="bg1">
                    <a:shade val="50000"/>
                  </a:schemeClr>
                </a:solidFill>
              </a:rPr>
              <a:t>Colour</a:t>
            </a:r>
            <a:endParaRPr lang="en-US" b="1" cap="none" spc="0" dirty="0">
              <a:ln w="50800"/>
              <a:solidFill>
                <a:schemeClr val="bg1">
                  <a:shade val="50000"/>
                </a:schemeClr>
              </a:solidFill>
              <a:effectLst/>
            </a:endParaRPr>
          </a:p>
        </p:txBody>
      </p:sp>
    </p:spTree>
    <p:extLst>
      <p:ext uri="{BB962C8B-B14F-4D97-AF65-F5344CB8AC3E}">
        <p14:creationId xmlns:p14="http://schemas.microsoft.com/office/powerpoint/2010/main" val="139286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 as creative as you can.</a:t>
            </a:r>
            <a:endParaRPr lang="en-SG" dirty="0"/>
          </a:p>
        </p:txBody>
      </p:sp>
      <p:sp>
        <p:nvSpPr>
          <p:cNvPr id="3" name="Title 2"/>
          <p:cNvSpPr>
            <a:spLocks noGrp="1"/>
          </p:cNvSpPr>
          <p:nvPr>
            <p:ph type="title"/>
          </p:nvPr>
        </p:nvSpPr>
        <p:spPr/>
        <p:txBody>
          <a:bodyPr/>
          <a:lstStyle/>
          <a:p>
            <a:r>
              <a:rPr lang="en-US" dirty="0" smtClean="0"/>
              <a:t>It’s your turn!</a:t>
            </a:r>
            <a:endParaRPr lang="en-SG" dirty="0"/>
          </a:p>
        </p:txBody>
      </p:sp>
    </p:spTree>
    <p:extLst>
      <p:ext uri="{BB962C8B-B14F-4D97-AF65-F5344CB8AC3E}">
        <p14:creationId xmlns:p14="http://schemas.microsoft.com/office/powerpoint/2010/main" val="13395182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31</TotalTime>
  <Words>172</Words>
  <Application>Microsoft Office PowerPoint</Application>
  <PresentationFormat>On-screen Show (4:3)</PresentationFormat>
  <Paragraphs>28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Paper</vt:lpstr>
      <vt:lpstr>Van Gogh’s Chair Pop-ups</vt:lpstr>
      <vt:lpstr>Your task</vt:lpstr>
      <vt:lpstr>Van Gogh’s Pop Up Chair</vt:lpstr>
      <vt:lpstr>PowerPoint Presentation</vt:lpstr>
      <vt:lpstr>PowerPoint Presentation</vt:lpstr>
      <vt:lpstr>What You Need:</vt:lpstr>
      <vt:lpstr>PowerPoint Presentation</vt:lpstr>
      <vt:lpstr>It’s your turn!</vt:lpstr>
    </vt:vector>
  </TitlesOfParts>
  <Company>MOE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Rahmat B Muhammad</dc:creator>
  <cp:lastModifiedBy>Rahmat B Muhammad</cp:lastModifiedBy>
  <cp:revision>4</cp:revision>
  <dcterms:created xsi:type="dcterms:W3CDTF">2013-04-15T03:59:35Z</dcterms:created>
  <dcterms:modified xsi:type="dcterms:W3CDTF">2013-04-15T04:31:09Z</dcterms:modified>
</cp:coreProperties>
</file>